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sldIdLst>
    <p:sldId id="446" r:id="rId2"/>
    <p:sldId id="257" r:id="rId3"/>
    <p:sldId id="532" r:id="rId4"/>
    <p:sldId id="516" r:id="rId5"/>
    <p:sldId id="544" r:id="rId6"/>
    <p:sldId id="543" r:id="rId7"/>
    <p:sldId id="564" r:id="rId8"/>
    <p:sldId id="566" r:id="rId9"/>
    <p:sldId id="634" r:id="rId10"/>
    <p:sldId id="710" r:id="rId11"/>
    <p:sldId id="716" r:id="rId12"/>
    <p:sldId id="743" r:id="rId13"/>
    <p:sldId id="514" r:id="rId14"/>
    <p:sldId id="461" r:id="rId15"/>
    <p:sldId id="519" r:id="rId16"/>
    <p:sldId id="660" r:id="rId17"/>
    <p:sldId id="661" r:id="rId18"/>
    <p:sldId id="662" r:id="rId19"/>
    <p:sldId id="663" r:id="rId20"/>
    <p:sldId id="664" r:id="rId21"/>
    <p:sldId id="665" r:id="rId22"/>
    <p:sldId id="666" r:id="rId23"/>
    <p:sldId id="667" r:id="rId24"/>
    <p:sldId id="668" r:id="rId25"/>
    <p:sldId id="388" r:id="rId26"/>
    <p:sldId id="390" r:id="rId27"/>
    <p:sldId id="389" r:id="rId28"/>
    <p:sldId id="391" r:id="rId29"/>
    <p:sldId id="271" r:id="rId30"/>
    <p:sldId id="272" r:id="rId31"/>
    <p:sldId id="273" r:id="rId32"/>
    <p:sldId id="274" r:id="rId33"/>
    <p:sldId id="494" r:id="rId34"/>
    <p:sldId id="744" r:id="rId35"/>
    <p:sldId id="502" r:id="rId36"/>
    <p:sldId id="778" r:id="rId37"/>
    <p:sldId id="711" r:id="rId38"/>
    <p:sldId id="288" r:id="rId39"/>
    <p:sldId id="772" r:id="rId40"/>
    <p:sldId id="693" r:id="rId41"/>
    <p:sldId id="731" r:id="rId42"/>
    <p:sldId id="746" r:id="rId43"/>
    <p:sldId id="694" r:id="rId44"/>
    <p:sldId id="723" r:id="rId45"/>
    <p:sldId id="747" r:id="rId46"/>
    <p:sldId id="748" r:id="rId47"/>
    <p:sldId id="749" r:id="rId48"/>
    <p:sldId id="750" r:id="rId49"/>
    <p:sldId id="751" r:id="rId50"/>
    <p:sldId id="752" r:id="rId51"/>
    <p:sldId id="753" r:id="rId52"/>
    <p:sldId id="721" r:id="rId53"/>
    <p:sldId id="722" r:id="rId54"/>
    <p:sldId id="728" r:id="rId55"/>
    <p:sldId id="503" r:id="rId56"/>
    <p:sldId id="504" r:id="rId57"/>
    <p:sldId id="297" r:id="rId58"/>
    <p:sldId id="675" r:id="rId59"/>
    <p:sldId id="299" r:id="rId60"/>
    <p:sldId id="773" r:id="rId61"/>
    <p:sldId id="696" r:id="rId62"/>
    <p:sldId id="756" r:id="rId63"/>
    <p:sldId id="757" r:id="rId64"/>
    <p:sldId id="758" r:id="rId65"/>
    <p:sldId id="695" r:id="rId66"/>
    <p:sldId id="727" r:id="rId67"/>
    <p:sldId id="759" r:id="rId68"/>
    <p:sldId id="505" r:id="rId69"/>
    <p:sldId id="309" r:id="rId70"/>
    <p:sldId id="676" r:id="rId71"/>
    <p:sldId id="311" r:id="rId72"/>
    <p:sldId id="777" r:id="rId73"/>
    <p:sldId id="760" r:id="rId74"/>
    <p:sldId id="761" r:id="rId75"/>
    <p:sldId id="762" r:id="rId76"/>
    <p:sldId id="601" r:id="rId77"/>
    <p:sldId id="602" r:id="rId78"/>
    <p:sldId id="677" r:id="rId79"/>
    <p:sldId id="603" r:id="rId80"/>
    <p:sldId id="629" r:id="rId81"/>
    <p:sldId id="605" r:id="rId82"/>
    <p:sldId id="606" r:id="rId83"/>
    <p:sldId id="763" r:id="rId84"/>
    <p:sldId id="764" r:id="rId85"/>
    <p:sldId id="765" r:id="rId86"/>
    <p:sldId id="607" r:id="rId87"/>
    <p:sldId id="608" r:id="rId88"/>
    <p:sldId id="678" r:id="rId89"/>
    <p:sldId id="612" r:id="rId90"/>
    <p:sldId id="628" r:id="rId91"/>
    <p:sldId id="698" r:id="rId92"/>
    <p:sldId id="767" r:id="rId93"/>
    <p:sldId id="766" r:id="rId94"/>
    <p:sldId id="615" r:id="rId95"/>
    <p:sldId id="768" r:id="rId96"/>
    <p:sldId id="769" r:id="rId97"/>
    <p:sldId id="770" r:id="rId98"/>
    <p:sldId id="617" r:id="rId99"/>
    <p:sldId id="512" r:id="rId10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5050"/>
    <a:srgbClr val="FFBDBD"/>
    <a:srgbClr val="CCFF99"/>
    <a:srgbClr val="CCECFF"/>
    <a:srgbClr val="007A49"/>
    <a:srgbClr val="7DFFFF"/>
    <a:srgbClr val="FF9393"/>
    <a:srgbClr val="66006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01" autoAdjust="0"/>
    <p:restoredTop sz="94162" autoAdjust="0"/>
  </p:normalViewPr>
  <p:slideViewPr>
    <p:cSldViewPr snapToGrid="0" showGuides="1">
      <p:cViewPr varScale="1">
        <p:scale>
          <a:sx n="58" d="100"/>
          <a:sy n="58" d="100"/>
        </p:scale>
        <p:origin x="804" y="56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5D3D1-446B-425D-B70C-AE460ABA2CA0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5D3D1-446B-425D-B70C-AE460ABA2CA0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5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05D3D1-446B-425D-B70C-AE460ABA2CA0}" type="slidenum">
              <a:rPr kumimoji="0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85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1.png"/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11" Type="http://schemas.openxmlformats.org/officeDocument/2006/relationships/image" Target="../media/image21.png"/><Relationship Id="rId5" Type="http://schemas.openxmlformats.org/officeDocument/2006/relationships/image" Target="../media/image27.png"/><Relationship Id="rId10" Type="http://schemas.microsoft.com/office/2007/relationships/hdphoto" Target="../media/hdphoto1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4.gif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11" Type="http://schemas.openxmlformats.org/officeDocument/2006/relationships/image" Target="../media/image7.png"/><Relationship Id="rId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8.jpg"/><Relationship Id="rId7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24.png"/><Relationship Id="rId5" Type="http://schemas.openxmlformats.org/officeDocument/2006/relationships/image" Target="../media/image13.jpg"/><Relationship Id="rId10" Type="http://schemas.openxmlformats.org/officeDocument/2006/relationships/image" Target="../media/image12.png"/><Relationship Id="rId4" Type="http://schemas.openxmlformats.org/officeDocument/2006/relationships/image" Target="../media/image16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21" Type="http://schemas.openxmlformats.org/officeDocument/2006/relationships/image" Target="../media/image66.svg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17" Type="http://schemas.openxmlformats.org/officeDocument/2006/relationships/image" Target="../media/image62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5" Type="http://schemas.openxmlformats.org/officeDocument/2006/relationships/image" Target="../media/image50.svg"/><Relationship Id="rId15" Type="http://schemas.openxmlformats.org/officeDocument/2006/relationships/image" Target="../media/image60.svg"/><Relationship Id="rId23" Type="http://schemas.openxmlformats.org/officeDocument/2006/relationships/image" Target="../media/image68.svg"/><Relationship Id="rId10" Type="http://schemas.openxmlformats.org/officeDocument/2006/relationships/image" Target="../media/image55.png"/><Relationship Id="rId19" Type="http://schemas.openxmlformats.org/officeDocument/2006/relationships/image" Target="../media/image64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Relationship Id="rId14" Type="http://schemas.openxmlformats.org/officeDocument/2006/relationships/image" Target="../media/image59.png"/><Relationship Id="rId22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650.png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0.png"/><Relationship Id="rId3" Type="http://schemas.openxmlformats.org/officeDocument/2006/relationships/image" Target="../media/image17.png"/><Relationship Id="rId7" Type="http://schemas.openxmlformats.org/officeDocument/2006/relationships/slide" Target="slide42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14.jpg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0.png"/><Relationship Id="rId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8.png"/><Relationship Id="rId5" Type="http://schemas.openxmlformats.org/officeDocument/2006/relationships/slide" Target="slide45.xml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0.png"/><Relationship Id="rId4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0.png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40.png"/><Relationship Id="rId5" Type="http://schemas.openxmlformats.org/officeDocument/2006/relationships/slide" Target="slide50.xml"/><Relationship Id="rId4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0.png"/><Relationship Id="rId4" Type="http://schemas.openxmlformats.org/officeDocument/2006/relationships/slide" Target="slide5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sv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jp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0.png"/><Relationship Id="rId3" Type="http://schemas.openxmlformats.org/officeDocument/2006/relationships/image" Target="../media/image107.png"/><Relationship Id="rId7" Type="http://schemas.openxmlformats.org/officeDocument/2006/relationships/slide" Target="slide67.xm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slide" Target="slide6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0.png"/><Relationship Id="rId4" Type="http://schemas.openxmlformats.org/officeDocument/2006/relationships/slide" Target="slide7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0.png"/><Relationship Id="rId4" Type="http://schemas.openxmlformats.org/officeDocument/2006/relationships/slide" Target="slide8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40.png"/><Relationship Id="rId5" Type="http://schemas.openxmlformats.org/officeDocument/2006/relationships/slide" Target="slide50.xml"/><Relationship Id="rId4" Type="http://schemas.openxmlformats.org/officeDocument/2006/relationships/image" Target="../media/image12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9.jp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0.png"/><Relationship Id="rId4" Type="http://schemas.openxmlformats.org/officeDocument/2006/relationships/slide" Target="slide9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8.png"/><Relationship Id="rId5" Type="http://schemas.openxmlformats.org/officeDocument/2006/relationships/slide" Target="slide45.xml"/><Relationship Id="rId4" Type="http://schemas.openxmlformats.org/officeDocument/2006/relationships/image" Target="../media/image12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0.png"/><Relationship Id="rId4" Type="http://schemas.openxmlformats.org/officeDocument/2006/relationships/slide" Target="slide46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F0yd7DrFEY" TargetMode="External"/><Relationship Id="rId2" Type="http://schemas.openxmlformats.org/officeDocument/2006/relationships/hyperlink" Target="https://www.youtube.com/watch?v=7FrNmKKhfwM&amp;t=2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LO7Qb5w0yQQ&amp;t=199s" TargetMode="External"/><Relationship Id="rId5" Type="http://schemas.openxmlformats.org/officeDocument/2006/relationships/hyperlink" Target="https://www.youtube.com/watch?v=doFWfeJjoNY&amp;t=121s" TargetMode="External"/><Relationship Id="rId4" Type="http://schemas.openxmlformats.org/officeDocument/2006/relationships/hyperlink" Target="https://www.youtube.com/watch?v=Hf8PSAa0kxQ" TargetMode="Externa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8339104/unit-8_%EC%9E%90%EC%9D%8C-%E3%85%85%EC%9D%B4-%EB%93%A4%EC%96%B4%EA%B0%84-%EA%B8%80%EC%9E%90%EB%A5%BC-%EB%B0%B0%EC%9B%8C%EC%9A%94-flash-cards/" TargetMode="External"/><Relationship Id="rId2" Type="http://schemas.openxmlformats.org/officeDocument/2006/relationships/hyperlink" Target="https://quizizz.com/admin/quiz/5ec07797966ed8001e5b4389/unit-%EC%9E%90%EC%9D%8C-%E3%85%85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8_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 err="1"/>
              <a:t>ㅅ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ㄹ</a:t>
            </a:r>
            <a:endParaRPr lang="en-US" sz="16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B5379-71BB-4E72-AE21-0C27335C670A}"/>
              </a:ext>
            </a:extLst>
          </p:cNvPr>
          <p:cNvGrpSpPr/>
          <p:nvPr/>
        </p:nvGrpSpPr>
        <p:grpSpPr>
          <a:xfrm>
            <a:off x="8037831" y="5006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0" name="Picture 2" descr="Dora The Explorer Age Review | Dora Parents Rating For Kids - ATOE">
              <a:extLst>
                <a:ext uri="{FF2B5EF4-FFF2-40B4-BE49-F238E27FC236}">
                  <a16:creationId xmlns:a16="http://schemas.microsoft.com/office/drawing/2014/main" id="{08CF05FE-7BC3-42C7-B338-49E0AFD3E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775" y="525745"/>
              <a:ext cx="969460" cy="1424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D960F8-5684-4B76-A7F1-84242938473C}"/>
              </a:ext>
            </a:extLst>
          </p:cNvPr>
          <p:cNvGrpSpPr/>
          <p:nvPr/>
        </p:nvGrpSpPr>
        <p:grpSpPr>
          <a:xfrm>
            <a:off x="9943369" y="667434"/>
            <a:ext cx="1444901" cy="1423718"/>
            <a:chOff x="9712053" y="1440385"/>
            <a:chExt cx="1444901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9712053" y="1440385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B128CA9-87D5-417E-81B7-785CBCA91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60428" y="1663470"/>
              <a:ext cx="992906" cy="94386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265766-85F0-4C64-91FA-DA2978F604ED}"/>
              </a:ext>
            </a:extLst>
          </p:cNvPr>
          <p:cNvGrpSpPr/>
          <p:nvPr/>
        </p:nvGrpSpPr>
        <p:grpSpPr>
          <a:xfrm>
            <a:off x="8393913" y="2083776"/>
            <a:ext cx="1444901" cy="1497966"/>
            <a:chOff x="8945213" y="2817350"/>
            <a:chExt cx="1444901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945213" y="2817350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50F55CC-C1C6-4369-B624-79B97022C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53698" y="2961931"/>
              <a:ext cx="835292" cy="1252937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42B3E6F-8EBE-42CE-9926-E8430A8611FD}"/>
              </a:ext>
            </a:extLst>
          </p:cNvPr>
          <p:cNvGrpSpPr/>
          <p:nvPr/>
        </p:nvGrpSpPr>
        <p:grpSpPr>
          <a:xfrm>
            <a:off x="8457783" y="3928227"/>
            <a:ext cx="1542041" cy="1479835"/>
            <a:chOff x="8021139" y="5052172"/>
            <a:chExt cx="1542041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021139" y="5052172"/>
              <a:ext cx="1542041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7" name="Picture 56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26F3F0C7-2AC1-48E7-A191-6952CA538F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54" r="7447"/>
            <a:stretch/>
          </p:blipFill>
          <p:spPr>
            <a:xfrm>
              <a:off x="8256898" y="5185818"/>
              <a:ext cx="1186121" cy="1232982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BB9449-C565-4388-ADC4-F40B8CC19855}"/>
              </a:ext>
            </a:extLst>
          </p:cNvPr>
          <p:cNvGrpSpPr/>
          <p:nvPr/>
        </p:nvGrpSpPr>
        <p:grpSpPr>
          <a:xfrm>
            <a:off x="10191744" y="3027546"/>
            <a:ext cx="1542041" cy="1229289"/>
            <a:chOff x="8261629" y="4545552"/>
            <a:chExt cx="1542041" cy="1229289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8261629" y="454555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2" name="Picture 2" descr="White stork Bird Marabou stork Crane - stork png download - 1600*1200 - Free Transparent White Stork png Download.">
              <a:extLst>
                <a:ext uri="{FF2B5EF4-FFF2-40B4-BE49-F238E27FC236}">
                  <a16:creationId xmlns:a16="http://schemas.microsoft.com/office/drawing/2014/main" id="{77680A29-0CDB-4F93-81C0-42A2A38385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95"/>
            <a:stretch/>
          </p:blipFill>
          <p:spPr bwMode="auto">
            <a:xfrm>
              <a:off x="8512295" y="4639186"/>
              <a:ext cx="1040708" cy="1042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C1FD3C-AA5C-45EB-8FEE-74442DABE264}"/>
              </a:ext>
            </a:extLst>
          </p:cNvPr>
          <p:cNvGrpSpPr/>
          <p:nvPr/>
        </p:nvGrpSpPr>
        <p:grpSpPr>
          <a:xfrm>
            <a:off x="3064446" y="4910856"/>
            <a:ext cx="1504302" cy="1358813"/>
            <a:chOff x="2177799" y="4824129"/>
            <a:chExt cx="1504302" cy="1358813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177799" y="4824129"/>
              <a:ext cx="1504302" cy="1358813"/>
            </a:xfrm>
            <a:prstGeom prst="wedgeRoundRectCallout">
              <a:avLst>
                <a:gd name="adj1" fmla="val 29769"/>
                <a:gd name="adj2" fmla="val -6246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3" name="Picture 62" descr="A picture containing bridge, crane&#10;&#10;Description automatically generated">
              <a:extLst>
                <a:ext uri="{FF2B5EF4-FFF2-40B4-BE49-F238E27FC236}">
                  <a16:creationId xmlns:a16="http://schemas.microsoft.com/office/drawing/2014/main" id="{8901A101-E6B0-4280-960C-848132313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874" y="4966645"/>
              <a:ext cx="1167729" cy="113545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622E9D5-1F4F-405D-B4DB-483D15D05193}"/>
              </a:ext>
            </a:extLst>
          </p:cNvPr>
          <p:cNvGrpSpPr/>
          <p:nvPr/>
        </p:nvGrpSpPr>
        <p:grpSpPr>
          <a:xfrm>
            <a:off x="1179251" y="4602320"/>
            <a:ext cx="1368792" cy="1489700"/>
            <a:chOff x="825422" y="3303719"/>
            <a:chExt cx="1368792" cy="1489700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825422" y="3303719"/>
              <a:ext cx="1368792" cy="1489700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2" name="Picture 81" descr="A close up of a logo&#10;&#10;Description automatically generated">
              <a:extLst>
                <a:ext uri="{FF2B5EF4-FFF2-40B4-BE49-F238E27FC236}">
                  <a16:creationId xmlns:a16="http://schemas.microsoft.com/office/drawing/2014/main" id="{DC92DCFF-4C5D-4F90-BDE2-0E77AFF414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27" b="89865" l="0" r="89881">
                          <a14:foregroundMark x1="32143" y1="3378" x2="32143" y2="3378"/>
                          <a14:foregroundMark x1="8929" y1="34122" x2="8929" y2="34122"/>
                          <a14:foregroundMark x1="6548" y1="46284" x2="6548" y2="46284"/>
                          <a14:foregroundMark x1="7738" y1="54392" x2="7738" y2="54392"/>
                          <a14:foregroundMark x1="32143" y1="55068" x2="32143" y2="55068"/>
                          <a14:foregroundMark x1="17262" y1="52703" x2="17262" y2="52703"/>
                          <a14:foregroundMark x1="26786" y1="52365" x2="26786" y2="52365"/>
                          <a14:foregroundMark x1="35119" y1="56419" x2="35119" y2="56419"/>
                          <a14:foregroundMark x1="54167" y1="47297" x2="54167" y2="47297"/>
                          <a14:foregroundMark x1="51190" y1="34459" x2="51786" y2="32095"/>
                          <a14:foregroundMark x1="51786" y1="29392" x2="51190" y2="25676"/>
                          <a14:foregroundMark x1="45833" y1="19257" x2="44048" y2="16892"/>
                          <a14:foregroundMark x1="41071" y1="14865" x2="41071" y2="14865"/>
                          <a14:foregroundMark x1="33929" y1="10473" x2="33929" y2="10473"/>
                          <a14:foregroundMark x1="27976" y1="8108" x2="27976" y2="8108"/>
                          <a14:foregroundMark x1="24405" y1="19257" x2="24405" y2="19257"/>
                          <a14:foregroundMark x1="16667" y1="21959" x2="14881" y2="25676"/>
                          <a14:foregroundMark x1="13690" y1="28716" x2="11905" y2="29730"/>
                          <a14:foregroundMark x1="11310" y1="32432" x2="11310" y2="32432"/>
                          <a14:foregroundMark x1="7143" y1="37838" x2="7143" y2="37838"/>
                          <a14:foregroundMark x1="23214" y1="16216" x2="23214" y2="16216"/>
                          <a14:foregroundMark x1="31548" y1="8108" x2="31548" y2="8108"/>
                          <a14:foregroundMark x1="52381" y1="12838" x2="52381" y2="12838"/>
                          <a14:foregroundMark x1="61310" y1="16892" x2="61310" y2="16892"/>
                          <a14:foregroundMark x1="68452" y1="14189" x2="68452" y2="14189"/>
                          <a14:foregroundMark x1="72024" y1="11824" x2="72024" y2="11824"/>
                          <a14:foregroundMark x1="61905" y1="11824" x2="61905" y2="11824"/>
                          <a14:foregroundMark x1="69048" y1="12500" x2="71429" y2="15541"/>
                          <a14:foregroundMark x1="76190" y1="20608" x2="76190" y2="21959"/>
                          <a14:foregroundMark x1="76786" y1="30068" x2="76786" y2="30068"/>
                          <a14:foregroundMark x1="77976" y1="34459" x2="77976" y2="34459"/>
                          <a14:foregroundMark x1="48810" y1="31757" x2="48810" y2="31757"/>
                          <a14:foregroundMark x1="42857" y1="23986" x2="42857" y2="23986"/>
                          <a14:foregroundMark x1="50000" y1="47635" x2="50000" y2="47635"/>
                          <a14:foregroundMark x1="52381" y1="42568" x2="52381" y2="42568"/>
                          <a14:foregroundMark x1="41071" y1="55743" x2="41071" y2="55743"/>
                          <a14:foregroundMark x1="20238" y1="54392" x2="20238" y2="54392"/>
                          <a14:foregroundMark x1="8929" y1="54392" x2="8929" y2="54392"/>
                          <a14:foregroundMark x1="5357" y1="53041" x2="5357" y2="53041"/>
                          <a14:foregroundMark x1="8929" y1="50676" x2="8929" y2="50676"/>
                          <a14:foregroundMark x1="19048" y1="51014" x2="19048" y2="51014"/>
                          <a14:foregroundMark x1="32143" y1="54392" x2="32143" y2="54392"/>
                          <a14:foregroundMark x1="32143" y1="54392" x2="32143" y2="54392"/>
                          <a14:foregroundMark x1="42857" y1="56419" x2="42857" y2="56419"/>
                          <a14:foregroundMark x1="50000" y1="56419" x2="50000" y2="56419"/>
                          <a14:foregroundMark x1="54762" y1="55068" x2="54762" y2="55068"/>
                          <a14:foregroundMark x1="48214" y1="54392" x2="48214" y2="54392"/>
                          <a14:foregroundMark x1="42857" y1="56757" x2="42857" y2="56757"/>
                          <a14:foregroundMark x1="24405" y1="56757" x2="24405" y2="56757"/>
                          <a14:foregroundMark x1="27976" y1="57095" x2="39286" y2="58446"/>
                          <a14:foregroundMark x1="45833" y1="58784" x2="45833" y2="58784"/>
                          <a14:foregroundMark x1="48214" y1="58784" x2="48214" y2="58784"/>
                          <a14:foregroundMark x1="54762" y1="54730" x2="54762" y2="54730"/>
                          <a14:foregroundMark x1="17857" y1="55068" x2="17857" y2="55068"/>
                          <a14:foregroundMark x1="595" y1="42230" x2="595" y2="42230"/>
                          <a14:foregroundMark x1="3571" y1="37162" x2="3571" y2="37162"/>
                          <a14:foregroundMark x1="4167" y1="34122" x2="4167" y2="34122"/>
                          <a14:foregroundMark x1="4167" y1="31419" x2="4167" y2="31419"/>
                          <a14:foregroundMark x1="5952" y1="29392" x2="6548" y2="28041"/>
                          <a14:foregroundMark x1="7738" y1="25338" x2="9524" y2="22297"/>
                          <a14:foregroundMark x1="10119" y1="21284" x2="11310" y2="19595"/>
                          <a14:foregroundMark x1="13690" y1="17905" x2="27976" y2="3041"/>
                          <a14:foregroundMark x1="5952" y1="44595" x2="5952" y2="44595"/>
                          <a14:foregroundMark x1="29762" y1="2027" x2="52976" y2="25000"/>
                          <a14:foregroundMark x1="52976" y1="25000" x2="55952" y2="34122"/>
                          <a14:foregroundMark x1="31548" y1="2027" x2="49405" y2="15878"/>
                          <a14:foregroundMark x1="41667" y1="7432" x2="41667" y2="7432"/>
                          <a14:foregroundMark x1="35714" y1="5068" x2="35714" y2="5068"/>
                          <a14:foregroundMark x1="33929" y1="2027" x2="33929" y2="2027"/>
                          <a14:foregroundMark x1="36905" y1="5405" x2="36905" y2="5405"/>
                          <a14:foregroundMark x1="38690" y1="6081" x2="38690" y2="6081"/>
                          <a14:foregroundMark x1="43452" y1="7095" x2="47024" y2="7095"/>
                          <a14:foregroundMark x1="48214" y1="7432" x2="52381" y2="9122"/>
                          <a14:foregroundMark x1="53571" y1="9797" x2="53571" y2="9797"/>
                          <a14:foregroundMark x1="57738" y1="12500" x2="57738" y2="12500"/>
                          <a14:foregroundMark x1="58929" y1="13176" x2="71429" y2="37838"/>
                          <a14:foregroundMark x1="71429" y1="37838" x2="72024" y2="43919"/>
                          <a14:foregroundMark x1="68452" y1="11824" x2="77976" y2="37500"/>
                          <a14:foregroundMark x1="75595" y1="12500" x2="85714" y2="26689"/>
                          <a14:foregroundMark x1="85714" y1="26689" x2="88690" y2="40203"/>
                          <a14:foregroundMark x1="72024" y1="46284" x2="55952" y2="5405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337" b="36994"/>
            <a:stretch/>
          </p:blipFill>
          <p:spPr>
            <a:xfrm>
              <a:off x="1028265" y="3439114"/>
              <a:ext cx="1017572" cy="125983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C8CCD9-7E72-483A-8393-5AA82966CBBC}"/>
              </a:ext>
            </a:extLst>
          </p:cNvPr>
          <p:cNvGrpSpPr/>
          <p:nvPr/>
        </p:nvGrpSpPr>
        <p:grpSpPr>
          <a:xfrm>
            <a:off x="1884428" y="3194377"/>
            <a:ext cx="1546890" cy="1295838"/>
            <a:chOff x="22543" y="1639321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22543" y="1639321"/>
              <a:ext cx="154689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3" name="Picture 82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78D4831-4DB4-4A14-A115-FFD256918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228" y="1716463"/>
              <a:ext cx="1209923" cy="108288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275B95-0160-48DF-8A2B-16EFF0012611}"/>
              </a:ext>
            </a:extLst>
          </p:cNvPr>
          <p:cNvGrpSpPr/>
          <p:nvPr/>
        </p:nvGrpSpPr>
        <p:grpSpPr>
          <a:xfrm>
            <a:off x="587946" y="1949026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4" name="Picture 83" descr="A picture containing graphics, drawing&#10;&#10;Description automatically generated">
              <a:extLst>
                <a:ext uri="{FF2B5EF4-FFF2-40B4-BE49-F238E27FC236}">
                  <a16:creationId xmlns:a16="http://schemas.microsoft.com/office/drawing/2014/main" id="{19D39EEA-C5CF-460B-9BF8-2FF8842A2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560" y="722727"/>
              <a:ext cx="1257152" cy="96800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9F96B45-D72F-4372-9E7A-8AF0EEA7563D}"/>
              </a:ext>
            </a:extLst>
          </p:cNvPr>
          <p:cNvGrpSpPr/>
          <p:nvPr/>
        </p:nvGrpSpPr>
        <p:grpSpPr>
          <a:xfrm>
            <a:off x="2276209" y="985168"/>
            <a:ext cx="1546890" cy="1295838"/>
            <a:chOff x="2306847" y="951717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306847" y="951717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89" name="Picture 88" descr="A picture containing monitor, computer&#10;&#10;Description automatically generated">
              <a:extLst>
                <a:ext uri="{FF2B5EF4-FFF2-40B4-BE49-F238E27FC236}">
                  <a16:creationId xmlns:a16="http://schemas.microsoft.com/office/drawing/2014/main" id="{369B1499-B7F2-4D82-A595-0A9B189C2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131" y="1124090"/>
              <a:ext cx="1184569" cy="867132"/>
            </a:xfrm>
            <a:prstGeom prst="rect">
              <a:avLst/>
            </a:prstGeom>
          </p:spPr>
        </p:pic>
      </p:grpSp>
      <p:sp>
        <p:nvSpPr>
          <p:cNvPr id="90" name="Speech Bubble: Rectangle with Corners Rounded 89">
            <a:extLst>
              <a:ext uri="{FF2B5EF4-FFF2-40B4-BE49-F238E27FC236}">
                <a16:creationId xmlns:a16="http://schemas.microsoft.com/office/drawing/2014/main" id="{2666AF84-7DA8-4C52-87F6-B274D85D6C62}"/>
              </a:ext>
            </a:extLst>
          </p:cNvPr>
          <p:cNvSpPr/>
          <p:nvPr/>
        </p:nvSpPr>
        <p:spPr>
          <a:xfrm>
            <a:off x="8042565" y="-1164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라</a:t>
            </a:r>
          </a:p>
        </p:txBody>
      </p:sp>
      <p:sp>
        <p:nvSpPr>
          <p:cNvPr id="91" name="Speech Bubble: Rectangle with Corners Rounded 90">
            <a:extLst>
              <a:ext uri="{FF2B5EF4-FFF2-40B4-BE49-F238E27FC236}">
                <a16:creationId xmlns:a16="http://schemas.microsoft.com/office/drawing/2014/main" id="{7D9BFD7F-F8EB-490E-9192-18E4363C4ECA}"/>
              </a:ext>
            </a:extLst>
          </p:cNvPr>
          <p:cNvSpPr/>
          <p:nvPr/>
        </p:nvSpPr>
        <p:spPr>
          <a:xfrm>
            <a:off x="9938421" y="644245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러</a:t>
            </a:r>
          </a:p>
        </p:txBody>
      </p:sp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81911119-F9FE-4076-B7CA-CE9249CE91AD}"/>
              </a:ext>
            </a:extLst>
          </p:cNvPr>
          <p:cNvSpPr/>
          <p:nvPr/>
        </p:nvSpPr>
        <p:spPr>
          <a:xfrm>
            <a:off x="8310336" y="2014762"/>
            <a:ext cx="1625611" cy="1583256"/>
          </a:xfrm>
          <a:prstGeom prst="wedgeRoundRectCallout">
            <a:avLst>
              <a:gd name="adj1" fmla="val -79016"/>
              <a:gd name="adj2" fmla="val 500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로</a:t>
            </a:r>
          </a:p>
        </p:txBody>
      </p:sp>
      <p:sp>
        <p:nvSpPr>
          <p:cNvPr id="93" name="Speech Bubble: Rectangle with Corners Rounded 92">
            <a:extLst>
              <a:ext uri="{FF2B5EF4-FFF2-40B4-BE49-F238E27FC236}">
                <a16:creationId xmlns:a16="http://schemas.microsoft.com/office/drawing/2014/main" id="{7A7CB3AD-3DA3-4622-9A67-B7166304321F}"/>
              </a:ext>
            </a:extLst>
          </p:cNvPr>
          <p:cNvSpPr/>
          <p:nvPr/>
        </p:nvSpPr>
        <p:spPr>
          <a:xfrm>
            <a:off x="10185502" y="2957856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루</a:t>
            </a:r>
          </a:p>
        </p:txBody>
      </p:sp>
      <p:sp>
        <p:nvSpPr>
          <p:cNvPr id="94" name="Speech Bubble: Rectangle with Corners Rounded 93">
            <a:extLst>
              <a:ext uri="{FF2B5EF4-FFF2-40B4-BE49-F238E27FC236}">
                <a16:creationId xmlns:a16="http://schemas.microsoft.com/office/drawing/2014/main" id="{EDE8C7AB-3CC9-4E55-99B6-201AE70DF05A}"/>
              </a:ext>
            </a:extLst>
          </p:cNvPr>
          <p:cNvSpPr/>
          <p:nvPr/>
        </p:nvSpPr>
        <p:spPr>
          <a:xfrm>
            <a:off x="8474769" y="3860363"/>
            <a:ext cx="1590552" cy="1663763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리</a:t>
            </a:r>
          </a:p>
        </p:txBody>
      </p:sp>
      <p:sp>
        <p:nvSpPr>
          <p:cNvPr id="95" name="Speech Bubble: Rectangle with Corners Rounded 94">
            <a:extLst>
              <a:ext uri="{FF2B5EF4-FFF2-40B4-BE49-F238E27FC236}">
                <a16:creationId xmlns:a16="http://schemas.microsoft.com/office/drawing/2014/main" id="{037C81EE-3CF1-4628-9DA5-CD205EF85DA1}"/>
              </a:ext>
            </a:extLst>
          </p:cNvPr>
          <p:cNvSpPr/>
          <p:nvPr/>
        </p:nvSpPr>
        <p:spPr>
          <a:xfrm>
            <a:off x="3066830" y="4934181"/>
            <a:ext cx="1509033" cy="1358813"/>
          </a:xfrm>
          <a:prstGeom prst="wedgeRoundRectCallout">
            <a:avLst>
              <a:gd name="adj1" fmla="val 30787"/>
              <a:gd name="adj2" fmla="val -6467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6" name="Speech Bubble: Rectangle with Corners Rounded 95">
            <a:extLst>
              <a:ext uri="{FF2B5EF4-FFF2-40B4-BE49-F238E27FC236}">
                <a16:creationId xmlns:a16="http://schemas.microsoft.com/office/drawing/2014/main" id="{8C82416B-C748-405D-95D4-B2E037876D8E}"/>
              </a:ext>
            </a:extLst>
          </p:cNvPr>
          <p:cNvSpPr/>
          <p:nvPr/>
        </p:nvSpPr>
        <p:spPr>
          <a:xfrm>
            <a:off x="1095662" y="4602320"/>
            <a:ext cx="1509033" cy="1489700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7" name="Speech Bubble: Rectangle with Corners Rounded 96">
            <a:extLst>
              <a:ext uri="{FF2B5EF4-FFF2-40B4-BE49-F238E27FC236}">
                <a16:creationId xmlns:a16="http://schemas.microsoft.com/office/drawing/2014/main" id="{AEBFE56E-F05C-4F8B-87A8-E25D5F8718F7}"/>
              </a:ext>
            </a:extLst>
          </p:cNvPr>
          <p:cNvSpPr/>
          <p:nvPr/>
        </p:nvSpPr>
        <p:spPr>
          <a:xfrm>
            <a:off x="1879200" y="3184769"/>
            <a:ext cx="1561047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8" name="Speech Bubble: Rectangle with Corners Rounded 97">
            <a:extLst>
              <a:ext uri="{FF2B5EF4-FFF2-40B4-BE49-F238E27FC236}">
                <a16:creationId xmlns:a16="http://schemas.microsoft.com/office/drawing/2014/main" id="{49B05FE8-17F4-4B84-B970-65E32B6275C7}"/>
              </a:ext>
            </a:extLst>
          </p:cNvPr>
          <p:cNvSpPr/>
          <p:nvPr/>
        </p:nvSpPr>
        <p:spPr>
          <a:xfrm>
            <a:off x="562846" y="1937110"/>
            <a:ext cx="1561047" cy="1295838"/>
          </a:xfrm>
          <a:prstGeom prst="wedgeRoundRectCallout">
            <a:avLst>
              <a:gd name="adj1" fmla="val 83821"/>
              <a:gd name="adj2" fmla="val 90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  <p:sp>
        <p:nvSpPr>
          <p:cNvPr id="99" name="Speech Bubble: Rectangle with Corners Rounded 98">
            <a:extLst>
              <a:ext uri="{FF2B5EF4-FFF2-40B4-BE49-F238E27FC236}">
                <a16:creationId xmlns:a16="http://schemas.microsoft.com/office/drawing/2014/main" id="{32AE16D6-607A-4FB8-B821-C4A7BBC3A8C6}"/>
              </a:ext>
            </a:extLst>
          </p:cNvPr>
          <p:cNvSpPr/>
          <p:nvPr/>
        </p:nvSpPr>
        <p:spPr>
          <a:xfrm>
            <a:off x="2258350" y="996831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리</a:t>
            </a:r>
          </a:p>
        </p:txBody>
      </p:sp>
    </p:spTree>
    <p:extLst>
      <p:ext uri="{BB962C8B-B14F-4D97-AF65-F5344CB8AC3E}">
        <p14:creationId xmlns:p14="http://schemas.microsoft.com/office/powerpoint/2010/main" val="30539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28B758-975A-4BEB-AFB8-CF743B98BE39}"/>
              </a:ext>
            </a:extLst>
          </p:cNvPr>
          <p:cNvGrpSpPr/>
          <p:nvPr/>
        </p:nvGrpSpPr>
        <p:grpSpPr>
          <a:xfrm>
            <a:off x="7919082" y="360827"/>
            <a:ext cx="2351096" cy="1625402"/>
            <a:chOff x="8037831" y="5006"/>
            <a:chExt cx="2351096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7831" y="5006"/>
              <a:ext cx="2351096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4" name="Picture 53" descr="A close up of a logo&#10;&#10;Description automatically generated">
              <a:extLst>
                <a:ext uri="{FF2B5EF4-FFF2-40B4-BE49-F238E27FC236}">
                  <a16:creationId xmlns:a16="http://schemas.microsoft.com/office/drawing/2014/main" id="{BD811443-3132-4C1E-9989-F9622F614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0901" y="288312"/>
              <a:ext cx="1758282" cy="879141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35A2680-E3EE-4183-B91B-E9C62178102E}"/>
              </a:ext>
            </a:extLst>
          </p:cNvPr>
          <p:cNvGrpSpPr/>
          <p:nvPr/>
        </p:nvGrpSpPr>
        <p:grpSpPr>
          <a:xfrm>
            <a:off x="10004569" y="1362773"/>
            <a:ext cx="1571190" cy="1423718"/>
            <a:chOff x="9817080" y="667434"/>
            <a:chExt cx="1571190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9943369" y="667434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5" name="Picture 54" descr="A close up of food&#10;&#10;Description automatically generated">
              <a:extLst>
                <a:ext uri="{FF2B5EF4-FFF2-40B4-BE49-F238E27FC236}">
                  <a16:creationId xmlns:a16="http://schemas.microsoft.com/office/drawing/2014/main" id="{5112FBD6-8491-48C1-BF61-A3B60AE19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7080" y="848360"/>
              <a:ext cx="1542041" cy="975114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E485130-6774-47DC-9EA6-7577391D0D95}"/>
              </a:ext>
            </a:extLst>
          </p:cNvPr>
          <p:cNvGrpSpPr/>
          <p:nvPr/>
        </p:nvGrpSpPr>
        <p:grpSpPr>
          <a:xfrm>
            <a:off x="8071745" y="2343078"/>
            <a:ext cx="1449534" cy="1497966"/>
            <a:chOff x="8393913" y="2083776"/>
            <a:chExt cx="1449534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393913" y="2083776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8" name="Picture 57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D056A167-07D9-4AFE-BDEB-B4E066361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4158" y="2204119"/>
              <a:ext cx="1229289" cy="1229289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461EBB-7364-489A-8D52-B2BECF38C0DC}"/>
              </a:ext>
            </a:extLst>
          </p:cNvPr>
          <p:cNvGrpSpPr/>
          <p:nvPr/>
        </p:nvGrpSpPr>
        <p:grpSpPr>
          <a:xfrm>
            <a:off x="10191744" y="3027546"/>
            <a:ext cx="1542041" cy="1386428"/>
            <a:chOff x="10191744" y="3027546"/>
            <a:chExt cx="1542041" cy="1386428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10191744" y="3027546"/>
              <a:ext cx="1542041" cy="1386428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63" descr="A picture containing toy, doll, drawing&#10;&#10;Description automatically generated">
              <a:extLst>
                <a:ext uri="{FF2B5EF4-FFF2-40B4-BE49-F238E27FC236}">
                  <a16:creationId xmlns:a16="http://schemas.microsoft.com/office/drawing/2014/main" id="{BF0A6B7A-6EBE-4BD3-9536-5AFA4DBF7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3343" y="3177098"/>
              <a:ext cx="950862" cy="111328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EBC13A-C2FA-457B-BA3D-3D52A2BB3F1B}"/>
              </a:ext>
            </a:extLst>
          </p:cNvPr>
          <p:cNvGrpSpPr/>
          <p:nvPr/>
        </p:nvGrpSpPr>
        <p:grpSpPr>
          <a:xfrm>
            <a:off x="8150195" y="4323032"/>
            <a:ext cx="1542041" cy="1479835"/>
            <a:chOff x="8457783" y="3928227"/>
            <a:chExt cx="1542041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57783" y="3928227"/>
              <a:ext cx="1542041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64" descr="A close up of a map&#10;&#10;Description automatically generated">
              <a:extLst>
                <a:ext uri="{FF2B5EF4-FFF2-40B4-BE49-F238E27FC236}">
                  <a16:creationId xmlns:a16="http://schemas.microsoft.com/office/drawing/2014/main" id="{8E957BA1-8EE7-4011-8D5A-4DB8617D2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0671" y="4083406"/>
              <a:ext cx="1142358" cy="103782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BDFC01-1C57-4EB5-9BF7-CD60C613E56D}"/>
              </a:ext>
            </a:extLst>
          </p:cNvPr>
          <p:cNvGrpSpPr/>
          <p:nvPr/>
        </p:nvGrpSpPr>
        <p:grpSpPr>
          <a:xfrm>
            <a:off x="1486869" y="4720195"/>
            <a:ext cx="1687701" cy="1489700"/>
            <a:chOff x="860342" y="4602320"/>
            <a:chExt cx="1687701" cy="1489700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860342" y="4602320"/>
              <a:ext cx="1687701" cy="1489700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7" name="Picture 6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7FB6FC0-FD34-485E-94BF-BC2F4A0BD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8641" y="4831728"/>
              <a:ext cx="1359019" cy="98080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200B0D-8AEE-4FF6-B3C8-5059947A5CA0}"/>
              </a:ext>
            </a:extLst>
          </p:cNvPr>
          <p:cNvGrpSpPr/>
          <p:nvPr/>
        </p:nvGrpSpPr>
        <p:grpSpPr>
          <a:xfrm>
            <a:off x="1908672" y="3401226"/>
            <a:ext cx="1979750" cy="1295838"/>
            <a:chOff x="1451568" y="3194377"/>
            <a:chExt cx="197975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1451568" y="3194377"/>
              <a:ext cx="197975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8" name="Picture 67" descr="A picture containing cake, table, small, sitting&#10;&#10;Description automatically generated">
              <a:extLst>
                <a:ext uri="{FF2B5EF4-FFF2-40B4-BE49-F238E27FC236}">
                  <a16:creationId xmlns:a16="http://schemas.microsoft.com/office/drawing/2014/main" id="{71DCE001-754D-4986-B4A5-902F2CF72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4991" y="3450579"/>
              <a:ext cx="1754364" cy="86256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976FE6-3BF8-46DE-9D44-2AA7D61E5CD2}"/>
              </a:ext>
            </a:extLst>
          </p:cNvPr>
          <p:cNvGrpSpPr/>
          <p:nvPr/>
        </p:nvGrpSpPr>
        <p:grpSpPr>
          <a:xfrm>
            <a:off x="417085" y="2455717"/>
            <a:ext cx="1546890" cy="1295838"/>
            <a:chOff x="587946" y="1949026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587946" y="1949026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68" descr="A close up of a map&#10;&#10;Description automatically generated">
              <a:extLst>
                <a:ext uri="{FF2B5EF4-FFF2-40B4-BE49-F238E27FC236}">
                  <a16:creationId xmlns:a16="http://schemas.microsoft.com/office/drawing/2014/main" id="{EFC8551D-0ACB-402A-A26F-D032955BC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94" y="2170030"/>
              <a:ext cx="930486" cy="954844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28A068-2AF0-436E-99CD-1A9E1FFBA799}"/>
              </a:ext>
            </a:extLst>
          </p:cNvPr>
          <p:cNvGrpSpPr/>
          <p:nvPr/>
        </p:nvGrpSpPr>
        <p:grpSpPr>
          <a:xfrm>
            <a:off x="2445851" y="1796223"/>
            <a:ext cx="1546890" cy="1295838"/>
            <a:chOff x="2276209" y="985168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276209" y="98516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71" name="Picture 70" descr="A close up of a logo&#10;&#10;Description automatically generated">
              <a:extLst>
                <a:ext uri="{FF2B5EF4-FFF2-40B4-BE49-F238E27FC236}">
                  <a16:creationId xmlns:a16="http://schemas.microsoft.com/office/drawing/2014/main" id="{57CC7B24-F0F6-466A-815A-15B4DF2A5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277" y="1166918"/>
              <a:ext cx="1033809" cy="98871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11C6F2-B2E3-41BB-BEE4-7B95BADFDFBC}"/>
              </a:ext>
            </a:extLst>
          </p:cNvPr>
          <p:cNvGrpSpPr/>
          <p:nvPr/>
        </p:nvGrpSpPr>
        <p:grpSpPr>
          <a:xfrm>
            <a:off x="1263038" y="569523"/>
            <a:ext cx="1546890" cy="1295838"/>
            <a:chOff x="891034" y="1059453"/>
            <a:chExt cx="1546890" cy="1295838"/>
          </a:xfrm>
        </p:grpSpPr>
        <p:sp>
          <p:nvSpPr>
            <p:cNvPr id="75" name="Speech Bubble: Rectangle with Corners Rounded 74">
              <a:extLst>
                <a:ext uri="{FF2B5EF4-FFF2-40B4-BE49-F238E27FC236}">
                  <a16:creationId xmlns:a16="http://schemas.microsoft.com/office/drawing/2014/main" id="{BBC37283-CA77-4A4D-8694-DDD3414DCE69}"/>
                </a:ext>
              </a:extLst>
            </p:cNvPr>
            <p:cNvSpPr/>
            <p:nvPr/>
          </p:nvSpPr>
          <p:spPr>
            <a:xfrm>
              <a:off x="891034" y="1059453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77" name="Picture 76" descr="A black bird standing in front of a body of water&#10;&#10;Description automatically generated">
              <a:extLst>
                <a:ext uri="{FF2B5EF4-FFF2-40B4-BE49-F238E27FC236}">
                  <a16:creationId xmlns:a16="http://schemas.microsoft.com/office/drawing/2014/main" id="{C3DB5E03-B2CD-4817-B228-15C1598CC4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50"/>
            <a:stretch/>
          </p:blipFill>
          <p:spPr>
            <a:xfrm>
              <a:off x="1135112" y="1234703"/>
              <a:ext cx="1029586" cy="1014033"/>
            </a:xfrm>
            <a:prstGeom prst="rect">
              <a:avLst/>
            </a:prstGeom>
          </p:spPr>
        </p:pic>
      </p:grp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4186BC79-8A6E-437E-8AEC-2BD8E241449B}"/>
              </a:ext>
            </a:extLst>
          </p:cNvPr>
          <p:cNvSpPr/>
          <p:nvPr/>
        </p:nvSpPr>
        <p:spPr>
          <a:xfrm>
            <a:off x="7936569" y="356577"/>
            <a:ext cx="2359978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5D3342F2-93EB-433D-8D50-3CD87A50493F}"/>
              </a:ext>
            </a:extLst>
          </p:cNvPr>
          <p:cNvSpPr/>
          <p:nvPr/>
        </p:nvSpPr>
        <p:spPr>
          <a:xfrm>
            <a:off x="10131417" y="1329472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5" name="Speech Bubble: Rectangle with Corners Rounded 84">
            <a:extLst>
              <a:ext uri="{FF2B5EF4-FFF2-40B4-BE49-F238E27FC236}">
                <a16:creationId xmlns:a16="http://schemas.microsoft.com/office/drawing/2014/main" id="{FA884F99-EE96-4237-9C36-1C40FF0AFA93}"/>
              </a:ext>
            </a:extLst>
          </p:cNvPr>
          <p:cNvSpPr/>
          <p:nvPr/>
        </p:nvSpPr>
        <p:spPr>
          <a:xfrm>
            <a:off x="8025824" y="2286747"/>
            <a:ext cx="1625611" cy="1583256"/>
          </a:xfrm>
          <a:prstGeom prst="wedgeRoundRectCallout">
            <a:avLst>
              <a:gd name="adj1" fmla="val -79016"/>
              <a:gd name="adj2" fmla="val 500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6" name="Speech Bubble: Rectangle with Corners Rounded 85">
            <a:extLst>
              <a:ext uri="{FF2B5EF4-FFF2-40B4-BE49-F238E27FC236}">
                <a16:creationId xmlns:a16="http://schemas.microsoft.com/office/drawing/2014/main" id="{C64A4A5C-3BFF-4670-A10A-1B7C6FFC4E07}"/>
              </a:ext>
            </a:extLst>
          </p:cNvPr>
          <p:cNvSpPr/>
          <p:nvPr/>
        </p:nvSpPr>
        <p:spPr>
          <a:xfrm>
            <a:off x="10191744" y="2926210"/>
            <a:ext cx="1590552" cy="155874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sp>
        <p:nvSpPr>
          <p:cNvPr id="88" name="Speech Bubble: Rectangle with Corners Rounded 87">
            <a:extLst>
              <a:ext uri="{FF2B5EF4-FFF2-40B4-BE49-F238E27FC236}">
                <a16:creationId xmlns:a16="http://schemas.microsoft.com/office/drawing/2014/main" id="{FAFE6542-B0D8-45FB-B568-2AB1BE2285DD}"/>
              </a:ext>
            </a:extLst>
          </p:cNvPr>
          <p:cNvSpPr/>
          <p:nvPr/>
        </p:nvSpPr>
        <p:spPr>
          <a:xfrm>
            <a:off x="8125939" y="4224555"/>
            <a:ext cx="1590552" cy="1663763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EFBD40-7F62-460A-9D60-77A1D402675F}"/>
              </a:ext>
            </a:extLst>
          </p:cNvPr>
          <p:cNvGrpSpPr/>
          <p:nvPr/>
        </p:nvGrpSpPr>
        <p:grpSpPr>
          <a:xfrm>
            <a:off x="9975506" y="4677035"/>
            <a:ext cx="1509033" cy="1636384"/>
            <a:chOff x="8228399" y="6062906"/>
            <a:chExt cx="1509033" cy="1636384"/>
          </a:xfrm>
        </p:grpSpPr>
        <p:sp>
          <p:nvSpPr>
            <p:cNvPr id="102" name="Speech Bubble: Rectangle with Corners Rounded 101">
              <a:extLst>
                <a:ext uri="{FF2B5EF4-FFF2-40B4-BE49-F238E27FC236}">
                  <a16:creationId xmlns:a16="http://schemas.microsoft.com/office/drawing/2014/main" id="{A3449891-26DA-4304-A47B-DFB9BF19CD12}"/>
                </a:ext>
              </a:extLst>
            </p:cNvPr>
            <p:cNvSpPr/>
            <p:nvPr/>
          </p:nvSpPr>
          <p:spPr>
            <a:xfrm>
              <a:off x="8228399" y="6062906"/>
              <a:ext cx="1509033" cy="1636384"/>
            </a:xfrm>
            <a:prstGeom prst="wedgeRoundRectCallout">
              <a:avLst>
                <a:gd name="adj1" fmla="val -75816"/>
                <a:gd name="adj2" fmla="val -2535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endParaRPr>
            </a:p>
          </p:txBody>
        </p:sp>
        <p:pic>
          <p:nvPicPr>
            <p:cNvPr id="103" name="Picture 102" descr="A picture containing game, basketball, mirror, necklace&#10;&#10;Description automatically generated">
              <a:extLst>
                <a:ext uri="{FF2B5EF4-FFF2-40B4-BE49-F238E27FC236}">
                  <a16:creationId xmlns:a16="http://schemas.microsoft.com/office/drawing/2014/main" id="{BE50E5A1-0FB3-45E9-BEFA-4200DD745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0255" y="6241459"/>
              <a:ext cx="1071880" cy="1279084"/>
            </a:xfrm>
            <a:prstGeom prst="rect">
              <a:avLst/>
            </a:prstGeom>
          </p:spPr>
        </p:pic>
      </p:grpSp>
      <p:sp>
        <p:nvSpPr>
          <p:cNvPr id="104" name="Speech Bubble: Rectangle with Corners Rounded 103">
            <a:extLst>
              <a:ext uri="{FF2B5EF4-FFF2-40B4-BE49-F238E27FC236}">
                <a16:creationId xmlns:a16="http://schemas.microsoft.com/office/drawing/2014/main" id="{9D01A911-9994-4BED-B65F-09D63E797FFA}"/>
              </a:ext>
            </a:extLst>
          </p:cNvPr>
          <p:cNvSpPr/>
          <p:nvPr/>
        </p:nvSpPr>
        <p:spPr>
          <a:xfrm>
            <a:off x="9955004" y="4677035"/>
            <a:ext cx="1509033" cy="1636384"/>
          </a:xfrm>
          <a:prstGeom prst="wedgeRoundRectCallout">
            <a:avLst>
              <a:gd name="adj1" fmla="val -75816"/>
              <a:gd name="adj2" fmla="val -25355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머</a:t>
            </a:r>
          </a:p>
        </p:txBody>
      </p:sp>
      <p:sp>
        <p:nvSpPr>
          <p:cNvPr id="105" name="Speech Bubble: Rectangle with Corners Rounded 104">
            <a:extLst>
              <a:ext uri="{FF2B5EF4-FFF2-40B4-BE49-F238E27FC236}">
                <a16:creationId xmlns:a16="http://schemas.microsoft.com/office/drawing/2014/main" id="{743BBBB2-3E0B-40C1-8A32-621BB8D24A95}"/>
              </a:ext>
            </a:extLst>
          </p:cNvPr>
          <p:cNvSpPr/>
          <p:nvPr/>
        </p:nvSpPr>
        <p:spPr>
          <a:xfrm>
            <a:off x="1385188" y="4745335"/>
            <a:ext cx="1860616" cy="1489700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모</a:t>
            </a:r>
          </a:p>
        </p:txBody>
      </p:sp>
      <p:sp>
        <p:nvSpPr>
          <p:cNvPr id="106" name="Speech Bubble: Rectangle with Corners Rounded 105">
            <a:extLst>
              <a:ext uri="{FF2B5EF4-FFF2-40B4-BE49-F238E27FC236}">
                <a16:creationId xmlns:a16="http://schemas.microsoft.com/office/drawing/2014/main" id="{C770D2B6-9402-479E-A295-36DEB9663132}"/>
              </a:ext>
            </a:extLst>
          </p:cNvPr>
          <p:cNvSpPr/>
          <p:nvPr/>
        </p:nvSpPr>
        <p:spPr>
          <a:xfrm>
            <a:off x="1916338" y="3383901"/>
            <a:ext cx="1997868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모</a:t>
            </a:r>
          </a:p>
        </p:txBody>
      </p:sp>
      <p:sp>
        <p:nvSpPr>
          <p:cNvPr id="107" name="Speech Bubble: Rectangle with Corners Rounded 106">
            <a:extLst>
              <a:ext uri="{FF2B5EF4-FFF2-40B4-BE49-F238E27FC236}">
                <a16:creationId xmlns:a16="http://schemas.microsoft.com/office/drawing/2014/main" id="{A65C906F-8441-4A17-9406-AE303CB9562D}"/>
              </a:ext>
            </a:extLst>
          </p:cNvPr>
          <p:cNvSpPr/>
          <p:nvPr/>
        </p:nvSpPr>
        <p:spPr>
          <a:xfrm>
            <a:off x="399672" y="2470628"/>
            <a:ext cx="1561047" cy="1295838"/>
          </a:xfrm>
          <a:prstGeom prst="wedgeRoundRectCallout">
            <a:avLst>
              <a:gd name="adj1" fmla="val 83821"/>
              <a:gd name="adj2" fmla="val 90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무</a:t>
            </a:r>
          </a:p>
        </p:txBody>
      </p:sp>
      <p:sp>
        <p:nvSpPr>
          <p:cNvPr id="108" name="Speech Bubble: Rectangle with Corners Rounded 107">
            <a:extLst>
              <a:ext uri="{FF2B5EF4-FFF2-40B4-BE49-F238E27FC236}">
                <a16:creationId xmlns:a16="http://schemas.microsoft.com/office/drawing/2014/main" id="{E5C8A528-1B46-4366-8245-AA5CBE06F84E}"/>
              </a:ext>
            </a:extLst>
          </p:cNvPr>
          <p:cNvSpPr/>
          <p:nvPr/>
        </p:nvSpPr>
        <p:spPr>
          <a:xfrm>
            <a:off x="2416702" y="1805653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미</a:t>
            </a:r>
          </a:p>
        </p:txBody>
      </p:sp>
      <p:sp>
        <p:nvSpPr>
          <p:cNvPr id="109" name="Speech Bubble: Rectangle with Corners Rounded 108">
            <a:extLst>
              <a:ext uri="{FF2B5EF4-FFF2-40B4-BE49-F238E27FC236}">
                <a16:creationId xmlns:a16="http://schemas.microsoft.com/office/drawing/2014/main" id="{7756E5D9-D664-4489-926A-3519A9A9CD39}"/>
              </a:ext>
            </a:extLst>
          </p:cNvPr>
          <p:cNvSpPr/>
          <p:nvPr/>
        </p:nvSpPr>
        <p:spPr>
          <a:xfrm>
            <a:off x="1249160" y="578953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미</a:t>
            </a:r>
          </a:p>
        </p:txBody>
      </p:sp>
    </p:spTree>
    <p:extLst>
      <p:ext uri="{BB962C8B-B14F-4D97-AF65-F5344CB8AC3E}">
        <p14:creationId xmlns:p14="http://schemas.microsoft.com/office/powerpoint/2010/main" val="1623554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5" grpId="0" animBg="1"/>
      <p:bldP spid="86" grpId="0" animBg="1"/>
      <p:bldP spid="88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25335" y="-1164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ㅂ</a:t>
            </a:r>
            <a:endParaRPr lang="en-US" sz="166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DA7B9A-B067-466E-A022-0605A4EF8DFE}"/>
              </a:ext>
            </a:extLst>
          </p:cNvPr>
          <p:cNvGrpSpPr/>
          <p:nvPr/>
        </p:nvGrpSpPr>
        <p:grpSpPr>
          <a:xfrm>
            <a:off x="7919082" y="360827"/>
            <a:ext cx="2035922" cy="1381339"/>
            <a:chOff x="7919082" y="360827"/>
            <a:chExt cx="2035922" cy="1381339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7919082" y="360827"/>
              <a:ext cx="2035922" cy="1381339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" name="Picture 6" descr="Water next to the ocean&#10;&#10;Description automatically generated">
              <a:extLst>
                <a:ext uri="{FF2B5EF4-FFF2-40B4-BE49-F238E27FC236}">
                  <a16:creationId xmlns:a16="http://schemas.microsoft.com/office/drawing/2014/main" id="{9ADDD864-068B-4C01-B6E7-7B6A7A849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2013" y="600018"/>
              <a:ext cx="1358858" cy="903782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DCC8D3-4350-4E5A-B2CC-DFA0E5066A11}"/>
              </a:ext>
            </a:extLst>
          </p:cNvPr>
          <p:cNvGrpSpPr/>
          <p:nvPr/>
        </p:nvGrpSpPr>
        <p:grpSpPr>
          <a:xfrm>
            <a:off x="10130858" y="1362773"/>
            <a:ext cx="1444901" cy="1423718"/>
            <a:chOff x="10130858" y="1362773"/>
            <a:chExt cx="1444901" cy="1423718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10130858" y="1362773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7" name="Picture 16" descr="A close up of a basket&#10;&#10;Description automatically generated">
              <a:extLst>
                <a:ext uri="{FF2B5EF4-FFF2-40B4-BE49-F238E27FC236}">
                  <a16:creationId xmlns:a16="http://schemas.microsoft.com/office/drawing/2014/main" id="{97CD2910-CEC6-4CA4-849F-26E498809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3327" y="1384690"/>
              <a:ext cx="1079000" cy="132715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4EE8CA9-B64B-49B0-BEFD-DD8F3B8949A2}"/>
              </a:ext>
            </a:extLst>
          </p:cNvPr>
          <p:cNvGrpSpPr/>
          <p:nvPr/>
        </p:nvGrpSpPr>
        <p:grpSpPr>
          <a:xfrm>
            <a:off x="8071745" y="2343078"/>
            <a:ext cx="1444901" cy="1497966"/>
            <a:chOff x="8071745" y="2343078"/>
            <a:chExt cx="1444901" cy="1497966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8071745" y="2343078"/>
              <a:ext cx="1444901" cy="1497966"/>
            </a:xfrm>
            <a:prstGeom prst="wedgeRoundRectCallout">
              <a:avLst>
                <a:gd name="adj1" fmla="val -86724"/>
                <a:gd name="adj2" fmla="val 747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0" name="Picture 19" descr="A close up of a banana&#10;&#10;Description automatically generated">
              <a:extLst>
                <a:ext uri="{FF2B5EF4-FFF2-40B4-BE49-F238E27FC236}">
                  <a16:creationId xmlns:a16="http://schemas.microsoft.com/office/drawing/2014/main" id="{A33537A7-CB8E-4CD7-8A85-8A9209FDD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2013" y="2777270"/>
              <a:ext cx="1205500" cy="79935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2B20EC-4347-470F-93A2-1EFAAC23F5FA}"/>
              </a:ext>
            </a:extLst>
          </p:cNvPr>
          <p:cNvGrpSpPr/>
          <p:nvPr/>
        </p:nvGrpSpPr>
        <p:grpSpPr>
          <a:xfrm>
            <a:off x="10226372" y="3951775"/>
            <a:ext cx="1258232" cy="1194440"/>
            <a:chOff x="10475553" y="3219534"/>
            <a:chExt cx="1258232" cy="1194440"/>
          </a:xfrm>
        </p:grpSpPr>
        <p:sp>
          <p:nvSpPr>
            <p:cNvPr id="60" name="Speech Bubble: Rectangle with Corners Rounded 59">
              <a:extLst>
                <a:ext uri="{FF2B5EF4-FFF2-40B4-BE49-F238E27FC236}">
                  <a16:creationId xmlns:a16="http://schemas.microsoft.com/office/drawing/2014/main" id="{A644C187-DEF4-4BA5-B14C-37ED25C8C1A3}"/>
                </a:ext>
              </a:extLst>
            </p:cNvPr>
            <p:cNvSpPr/>
            <p:nvPr/>
          </p:nvSpPr>
          <p:spPr>
            <a:xfrm>
              <a:off x="10475553" y="3219534"/>
              <a:ext cx="1258232" cy="1194440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4" name="Picture 23" descr="A picture containing table, sitting, toy, bag&#10;&#10;Description automatically generated">
              <a:extLst>
                <a:ext uri="{FF2B5EF4-FFF2-40B4-BE49-F238E27FC236}">
                  <a16:creationId xmlns:a16="http://schemas.microsoft.com/office/drawing/2014/main" id="{9C282316-5BAF-4DDE-BB64-E06EC19C5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8858" y="3257393"/>
              <a:ext cx="1002989" cy="1040623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5D9252-29C7-43E0-83B2-2706906A350B}"/>
              </a:ext>
            </a:extLst>
          </p:cNvPr>
          <p:cNvGrpSpPr/>
          <p:nvPr/>
        </p:nvGrpSpPr>
        <p:grpSpPr>
          <a:xfrm>
            <a:off x="8092181" y="4446176"/>
            <a:ext cx="1762942" cy="1279085"/>
            <a:chOff x="8150195" y="4323032"/>
            <a:chExt cx="1981283" cy="1479835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150195" y="4323032"/>
              <a:ext cx="1981283" cy="1479835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9" name="Picture 38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0FB7895A-7CD0-4E28-92CF-004C28585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7801" y="4562916"/>
              <a:ext cx="1706070" cy="967662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B86AA3C-3F72-4E3F-9C15-8E146BDDBC09}"/>
              </a:ext>
            </a:extLst>
          </p:cNvPr>
          <p:cNvGrpSpPr/>
          <p:nvPr/>
        </p:nvGrpSpPr>
        <p:grpSpPr>
          <a:xfrm>
            <a:off x="1645129" y="4697064"/>
            <a:ext cx="1616577" cy="1254705"/>
            <a:chOff x="1486869" y="4720195"/>
            <a:chExt cx="1687701" cy="1437608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1486869" y="4720195"/>
              <a:ext cx="1687701" cy="1437608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43" name="Picture 42" descr="A picture containing table, food, plate, piece&#10;&#10;Description automatically generated">
              <a:extLst>
                <a:ext uri="{FF2B5EF4-FFF2-40B4-BE49-F238E27FC236}">
                  <a16:creationId xmlns:a16="http://schemas.microsoft.com/office/drawing/2014/main" id="{AC5E388B-A905-4207-B7A9-DE36589C8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147" y="5017992"/>
              <a:ext cx="1262511" cy="86284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31452BE-3E4F-4F3D-BC68-2C918CCE1F1C}"/>
              </a:ext>
            </a:extLst>
          </p:cNvPr>
          <p:cNvGrpSpPr/>
          <p:nvPr/>
        </p:nvGrpSpPr>
        <p:grpSpPr>
          <a:xfrm>
            <a:off x="1908672" y="3401226"/>
            <a:ext cx="1979750" cy="1295838"/>
            <a:chOff x="1908672" y="3401226"/>
            <a:chExt cx="197975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1908672" y="3401226"/>
              <a:ext cx="1979750" cy="1295838"/>
            </a:xfrm>
            <a:prstGeom prst="wedgeRoundRectCallout">
              <a:avLst>
                <a:gd name="adj1" fmla="val 76505"/>
                <a:gd name="adj2" fmla="val -20185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F5C116B7-36AA-414D-9A18-4FB76DAA8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192" y="3628730"/>
              <a:ext cx="1448709" cy="808130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A6EDE2A-9225-4FEA-9632-241C15010715}"/>
              </a:ext>
            </a:extLst>
          </p:cNvPr>
          <p:cNvGrpSpPr/>
          <p:nvPr/>
        </p:nvGrpSpPr>
        <p:grpSpPr>
          <a:xfrm>
            <a:off x="574507" y="2251913"/>
            <a:ext cx="1546890" cy="1295838"/>
            <a:chOff x="417085" y="2455717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417085" y="2455717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0" name="Picture 49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412BA76A-67B6-4FC6-994E-C900935D7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377" y="2561973"/>
              <a:ext cx="1265178" cy="975908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E031F28-F839-4EEB-9DC0-6A6DE74B0B06}"/>
              </a:ext>
            </a:extLst>
          </p:cNvPr>
          <p:cNvGrpSpPr/>
          <p:nvPr/>
        </p:nvGrpSpPr>
        <p:grpSpPr>
          <a:xfrm>
            <a:off x="1853385" y="1065253"/>
            <a:ext cx="1546890" cy="1295838"/>
            <a:chOff x="2445851" y="1796223"/>
            <a:chExt cx="1546890" cy="1295838"/>
          </a:xfrm>
        </p:grpSpPr>
        <p:sp>
          <p:nvSpPr>
            <p:cNvPr id="87" name="Speech Bubble: Rectangle with Corners Rounded 86">
              <a:extLst>
                <a:ext uri="{FF2B5EF4-FFF2-40B4-BE49-F238E27FC236}">
                  <a16:creationId xmlns:a16="http://schemas.microsoft.com/office/drawing/2014/main" id="{59CE49A1-756F-4747-A035-A6767F1ED139}"/>
                </a:ext>
              </a:extLst>
            </p:cNvPr>
            <p:cNvSpPr/>
            <p:nvPr/>
          </p:nvSpPr>
          <p:spPr>
            <a:xfrm>
              <a:off x="2445851" y="1796223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56" name="Picture 55" descr="A picture containing device, drawing&#10;&#10;Description automatically generated">
              <a:extLst>
                <a:ext uri="{FF2B5EF4-FFF2-40B4-BE49-F238E27FC236}">
                  <a16:creationId xmlns:a16="http://schemas.microsoft.com/office/drawing/2014/main" id="{3FFB7F56-F158-4CF4-8979-6F47D8F94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8000" y="1931953"/>
              <a:ext cx="1084408" cy="1106767"/>
            </a:xfrm>
            <a:prstGeom prst="rect">
              <a:avLst/>
            </a:prstGeom>
          </p:spPr>
        </p:pic>
      </p:grpSp>
      <p:sp>
        <p:nvSpPr>
          <p:cNvPr id="84" name="Speech Bubble: Rectangle with Corners Rounded 83">
            <a:extLst>
              <a:ext uri="{FF2B5EF4-FFF2-40B4-BE49-F238E27FC236}">
                <a16:creationId xmlns:a16="http://schemas.microsoft.com/office/drawing/2014/main" id="{1A58FAD1-38EB-4073-ABDA-1131624F6C87}"/>
              </a:ext>
            </a:extLst>
          </p:cNvPr>
          <p:cNvSpPr/>
          <p:nvPr/>
        </p:nvSpPr>
        <p:spPr>
          <a:xfrm>
            <a:off x="7919082" y="368168"/>
            <a:ext cx="2043613" cy="1381339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</a:t>
            </a:r>
          </a:p>
        </p:txBody>
      </p:sp>
      <p:sp>
        <p:nvSpPr>
          <p:cNvPr id="89" name="Speech Bubble: Rectangle with Corners Rounded 88">
            <a:extLst>
              <a:ext uri="{FF2B5EF4-FFF2-40B4-BE49-F238E27FC236}">
                <a16:creationId xmlns:a16="http://schemas.microsoft.com/office/drawing/2014/main" id="{D4B0870D-223F-4BC3-A55E-F32A40F8506F}"/>
              </a:ext>
            </a:extLst>
          </p:cNvPr>
          <p:cNvSpPr/>
          <p:nvPr/>
        </p:nvSpPr>
        <p:spPr>
          <a:xfrm>
            <a:off x="10139814" y="1359753"/>
            <a:ext cx="1444901" cy="1442005"/>
          </a:xfrm>
          <a:prstGeom prst="wedgeRoundRectCallout">
            <a:avLst>
              <a:gd name="adj1" fmla="val -75675"/>
              <a:gd name="adj2" fmla="val 1603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</a:t>
            </a:r>
          </a:p>
        </p:txBody>
      </p:sp>
      <p:sp>
        <p:nvSpPr>
          <p:cNvPr id="90" name="Speech Bubble: Rectangle with Corners Rounded 89">
            <a:extLst>
              <a:ext uri="{FF2B5EF4-FFF2-40B4-BE49-F238E27FC236}">
                <a16:creationId xmlns:a16="http://schemas.microsoft.com/office/drawing/2014/main" id="{5F79F7D0-EF53-46CF-9845-64D009241CB6}"/>
              </a:ext>
            </a:extLst>
          </p:cNvPr>
          <p:cNvSpPr/>
          <p:nvPr/>
        </p:nvSpPr>
        <p:spPr>
          <a:xfrm>
            <a:off x="8023442" y="2258975"/>
            <a:ext cx="1625611" cy="1583256"/>
          </a:xfrm>
          <a:prstGeom prst="wedgeRoundRectCallout">
            <a:avLst>
              <a:gd name="adj1" fmla="val -79016"/>
              <a:gd name="adj2" fmla="val 847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</a:t>
            </a:r>
          </a:p>
        </p:txBody>
      </p:sp>
      <p:sp>
        <p:nvSpPr>
          <p:cNvPr id="91" name="Speech Bubble: Rectangle with Corners Rounded 90">
            <a:extLst>
              <a:ext uri="{FF2B5EF4-FFF2-40B4-BE49-F238E27FC236}">
                <a16:creationId xmlns:a16="http://schemas.microsoft.com/office/drawing/2014/main" id="{DEB8A25C-9D52-4D85-8092-14958111C5A3}"/>
              </a:ext>
            </a:extLst>
          </p:cNvPr>
          <p:cNvSpPr/>
          <p:nvPr/>
        </p:nvSpPr>
        <p:spPr>
          <a:xfrm>
            <a:off x="10224192" y="3888469"/>
            <a:ext cx="1258232" cy="1321051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방</a:t>
            </a:r>
          </a:p>
        </p:txBody>
      </p:sp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55DA68B6-CA83-41E2-9A46-6BD3A8195048}"/>
              </a:ext>
            </a:extLst>
          </p:cNvPr>
          <p:cNvSpPr/>
          <p:nvPr/>
        </p:nvSpPr>
        <p:spPr>
          <a:xfrm>
            <a:off x="8060781" y="4366687"/>
            <a:ext cx="1829366" cy="1438062"/>
          </a:xfrm>
          <a:prstGeom prst="wedgeRoundRectCallout">
            <a:avLst>
              <a:gd name="adj1" fmla="val -72719"/>
              <a:gd name="adj2" fmla="val -214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버</a:t>
            </a:r>
          </a:p>
        </p:txBody>
      </p:sp>
      <p:sp>
        <p:nvSpPr>
          <p:cNvPr id="93" name="Speech Bubble: Rectangle with Corners Rounded 92">
            <a:extLst>
              <a:ext uri="{FF2B5EF4-FFF2-40B4-BE49-F238E27FC236}">
                <a16:creationId xmlns:a16="http://schemas.microsoft.com/office/drawing/2014/main" id="{64841DC2-A217-44CE-B8F0-4F969595A28F}"/>
              </a:ext>
            </a:extLst>
          </p:cNvPr>
          <p:cNvSpPr/>
          <p:nvPr/>
        </p:nvSpPr>
        <p:spPr>
          <a:xfrm>
            <a:off x="1479490" y="4683420"/>
            <a:ext cx="1782205" cy="1300169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부</a:t>
            </a:r>
          </a:p>
        </p:txBody>
      </p:sp>
      <p:sp>
        <p:nvSpPr>
          <p:cNvPr id="94" name="Speech Bubble: Rectangle with Corners Rounded 93">
            <a:extLst>
              <a:ext uri="{FF2B5EF4-FFF2-40B4-BE49-F238E27FC236}">
                <a16:creationId xmlns:a16="http://schemas.microsoft.com/office/drawing/2014/main" id="{EC4C7333-031E-4B9C-BB17-2D70225682E3}"/>
              </a:ext>
            </a:extLst>
          </p:cNvPr>
          <p:cNvSpPr/>
          <p:nvPr/>
        </p:nvSpPr>
        <p:spPr>
          <a:xfrm>
            <a:off x="1908758" y="3386662"/>
            <a:ext cx="1997868" cy="1295838"/>
          </a:xfrm>
          <a:prstGeom prst="wedgeRoundRectCallout">
            <a:avLst>
              <a:gd name="adj1" fmla="val 73481"/>
              <a:gd name="adj2" fmla="val -19939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비</a:t>
            </a:r>
          </a:p>
        </p:txBody>
      </p:sp>
      <p:sp>
        <p:nvSpPr>
          <p:cNvPr id="95" name="Speech Bubble: Rectangle with Corners Rounded 94">
            <a:extLst>
              <a:ext uri="{FF2B5EF4-FFF2-40B4-BE49-F238E27FC236}">
                <a16:creationId xmlns:a16="http://schemas.microsoft.com/office/drawing/2014/main" id="{CFBF1DF5-1482-44E2-9686-1767DEC32198}"/>
              </a:ext>
            </a:extLst>
          </p:cNvPr>
          <p:cNvSpPr/>
          <p:nvPr/>
        </p:nvSpPr>
        <p:spPr>
          <a:xfrm>
            <a:off x="540160" y="2259195"/>
            <a:ext cx="1561047" cy="1295838"/>
          </a:xfrm>
          <a:prstGeom prst="wedgeRoundRectCallout">
            <a:avLst>
              <a:gd name="adj1" fmla="val 83821"/>
              <a:gd name="adj2" fmla="val 690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비</a:t>
            </a:r>
          </a:p>
        </p:txBody>
      </p:sp>
      <p:sp>
        <p:nvSpPr>
          <p:cNvPr id="96" name="Speech Bubble: Rectangle with Corners Rounded 95">
            <a:extLst>
              <a:ext uri="{FF2B5EF4-FFF2-40B4-BE49-F238E27FC236}">
                <a16:creationId xmlns:a16="http://schemas.microsoft.com/office/drawing/2014/main" id="{6E373717-A8B2-438B-A9EA-8BB45BDCCC8D}"/>
              </a:ext>
            </a:extLst>
          </p:cNvPr>
          <p:cNvSpPr/>
          <p:nvPr/>
        </p:nvSpPr>
        <p:spPr>
          <a:xfrm>
            <a:off x="1878589" y="1055081"/>
            <a:ext cx="1561047" cy="1295838"/>
          </a:xfrm>
          <a:prstGeom prst="wedgeRoundRectCallout">
            <a:avLst>
              <a:gd name="adj1" fmla="val 83211"/>
              <a:gd name="adj2" fmla="val 755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비</a:t>
            </a:r>
          </a:p>
        </p:txBody>
      </p:sp>
    </p:spTree>
    <p:extLst>
      <p:ext uri="{BB962C8B-B14F-4D97-AF65-F5344CB8AC3E}">
        <p14:creationId xmlns:p14="http://schemas.microsoft.com/office/powerpoint/2010/main" val="999384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사샤서셔소쇼수슈스시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ㅅ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ㅏ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(a)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ㅑ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ya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ㅓ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(eo)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ㅕ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(yeo)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ㅗ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(o)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ㅛ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(yo)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ㅜ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(u)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ㅠ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yu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ㅡ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eu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ㅣ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(i)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ㄱ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g,k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ㄴ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(n)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ㄷ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d,t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ㄹ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r,l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ㅎ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(h)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ㅍ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(p)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ㅌ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(t)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ㅋ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(k)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ㅊ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ch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ㅈ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(j)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ㅇ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(ng)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ㅅ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ㅂ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b,p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ㅁ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(m)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자음모음 조합표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8DD8CB7-4D06-4A99-BB35-5F97C25C067D}"/>
              </a:ext>
            </a:extLst>
          </p:cNvPr>
          <p:cNvGrpSpPr/>
          <p:nvPr/>
        </p:nvGrpSpPr>
        <p:grpSpPr>
          <a:xfrm>
            <a:off x="42110" y="2413498"/>
            <a:ext cx="12107779" cy="1117822"/>
            <a:chOff x="42110" y="2413498"/>
            <a:chExt cx="12107779" cy="11178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6A17646-4B07-4E08-BF78-D65CF2A67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110" y="2413498"/>
              <a:ext cx="12107779" cy="1117822"/>
            </a:xfrm>
            <a:prstGeom prst="rect">
              <a:avLst/>
            </a:prstGeom>
            <a:ln w="57150">
              <a:solidFill>
                <a:srgbClr val="7030A0"/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D594A55-3661-4CB5-B920-9A93CB52B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40435" y="2467550"/>
              <a:ext cx="683514" cy="396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ㅏ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6900821" y="401227"/>
            <a:ext cx="1612286" cy="890826"/>
          </a:xfrm>
          <a:prstGeom prst="wedgeEllipseCallout">
            <a:avLst>
              <a:gd name="adj1" fmla="val 64239"/>
              <a:gd name="adj2" fmla="val 15229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sa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13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ㅑ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10511366" y="357672"/>
            <a:ext cx="1612286" cy="890826"/>
          </a:xfrm>
          <a:prstGeom prst="wedgeEllipseCallout">
            <a:avLst>
              <a:gd name="adj1" fmla="val -18345"/>
              <a:gd name="adj2" fmla="val 83660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sya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</p:spTree>
    <p:extLst>
      <p:ext uri="{BB962C8B-B14F-4D97-AF65-F5344CB8AC3E}">
        <p14:creationId xmlns:p14="http://schemas.microsoft.com/office/powerpoint/2010/main" val="348048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ㅓ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8905443" y="2793059"/>
            <a:ext cx="1760452" cy="890826"/>
          </a:xfrm>
          <a:prstGeom prst="wedgeEllipseCallout">
            <a:avLst>
              <a:gd name="adj1" fmla="val 48177"/>
              <a:gd name="adj2" fmla="val -51401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seo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</p:spTree>
    <p:extLst>
      <p:ext uri="{BB962C8B-B14F-4D97-AF65-F5344CB8AC3E}">
        <p14:creationId xmlns:p14="http://schemas.microsoft.com/office/powerpoint/2010/main" val="3389045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ㅕ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8106895" y="3506641"/>
            <a:ext cx="2163579" cy="890826"/>
          </a:xfrm>
          <a:prstGeom prst="wedgeEllipseCallout">
            <a:avLst>
              <a:gd name="adj1" fmla="val 61585"/>
              <a:gd name="adj2" fmla="val -2779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FF00"/>
                </a:solidFill>
              </a:rPr>
              <a:t>syeo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셔</a:t>
            </a:r>
          </a:p>
        </p:txBody>
      </p:sp>
    </p:spTree>
    <p:extLst>
      <p:ext uri="{BB962C8B-B14F-4D97-AF65-F5344CB8AC3E}">
        <p14:creationId xmlns:p14="http://schemas.microsoft.com/office/powerpoint/2010/main" val="2445952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ㅗ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214E0A71-0773-47C8-8DEF-0F00B56A3661}"/>
              </a:ext>
            </a:extLst>
          </p:cNvPr>
          <p:cNvSpPr/>
          <p:nvPr/>
        </p:nvSpPr>
        <p:spPr>
          <a:xfrm>
            <a:off x="10128280" y="5362224"/>
            <a:ext cx="1703990" cy="890826"/>
          </a:xfrm>
          <a:prstGeom prst="wedgeEllipseCallout">
            <a:avLst>
              <a:gd name="adj1" fmla="val -11848"/>
              <a:gd name="adj2" fmla="val -7841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so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셔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소</a:t>
            </a:r>
          </a:p>
        </p:txBody>
      </p:sp>
    </p:spTree>
    <p:extLst>
      <p:ext uri="{BB962C8B-B14F-4D97-AF65-F5344CB8AC3E}">
        <p14:creationId xmlns:p14="http://schemas.microsoft.com/office/powerpoint/2010/main" val="1926529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바뱌버벼보뵤부뷰브비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바뱌버벼보뵤부뷰브비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사샤서셔소쇼수슈스시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pPr marL="342900" indent="-342900">
              <a:buAutoNum type="arabicParenR"/>
            </a:pPr>
            <a:r>
              <a:rPr lang="ko-KR" altLang="en-US" sz="1400" dirty="0"/>
              <a:t>받침 맛보기 </a:t>
            </a:r>
            <a:r>
              <a:rPr lang="en-US" altLang="ko-KR" sz="1400" dirty="0"/>
              <a:t>: </a:t>
            </a:r>
            <a:r>
              <a:rPr lang="ko-KR" altLang="en-US" sz="1400" dirty="0"/>
              <a:t>문장에 나오는 받침 글자의 구성원리</a:t>
            </a:r>
            <a:r>
              <a:rPr lang="en-US" altLang="ko-KR" sz="1400" dirty="0"/>
              <a:t>, </a:t>
            </a:r>
            <a:r>
              <a:rPr lang="ko-KR" altLang="en-US" sz="1400" dirty="0"/>
              <a:t>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소리를 미리 살펴봅니다</a:t>
            </a:r>
            <a:r>
              <a:rPr lang="en-US" altLang="ko-KR" sz="1400" dirty="0"/>
              <a:t>.</a:t>
            </a:r>
          </a:p>
          <a:p>
            <a:r>
              <a:rPr lang="en-US" altLang="ko-KR" sz="1400" dirty="0"/>
              <a:t>       </a:t>
            </a:r>
            <a:r>
              <a:rPr lang="ko-KR" altLang="en-US" sz="1400" dirty="0"/>
              <a:t>예</a:t>
            </a:r>
            <a:r>
              <a:rPr lang="en-US" altLang="ko-KR" sz="1400" dirty="0"/>
              <a:t>) </a:t>
            </a:r>
            <a:r>
              <a:rPr lang="ko-KR" altLang="en-US" sz="1400" dirty="0"/>
              <a:t>있어요</a:t>
            </a:r>
            <a:r>
              <a:rPr lang="en-US" altLang="ko-KR" sz="1400" dirty="0"/>
              <a:t>, </a:t>
            </a:r>
            <a:r>
              <a:rPr lang="ko-KR" altLang="en-US" sz="1400" dirty="0"/>
              <a:t>길어요의 실제   </a:t>
            </a:r>
            <a:endParaRPr lang="en-US" altLang="ko-KR" sz="1400" dirty="0"/>
          </a:p>
          <a:p>
            <a:r>
              <a:rPr lang="en-US" altLang="ko-KR" sz="1400" dirty="0"/>
              <a:t>             </a:t>
            </a:r>
            <a:r>
              <a:rPr lang="ko-KR" altLang="en-US" sz="1400" dirty="0"/>
              <a:t>발음과 철자대로 </a:t>
            </a:r>
            <a:endParaRPr lang="en-US" altLang="ko-KR" sz="1400" dirty="0"/>
          </a:p>
          <a:p>
            <a:r>
              <a:rPr lang="en-US" altLang="ko-KR" sz="1400" dirty="0"/>
              <a:t>             </a:t>
            </a:r>
            <a:r>
              <a:rPr lang="ko-KR" altLang="en-US" sz="1400" dirty="0"/>
              <a:t>읽었을 때의  차이</a:t>
            </a:r>
            <a:endParaRPr lang="en-US" altLang="ko-KR" sz="1400" dirty="0"/>
          </a:p>
          <a:p>
            <a:r>
              <a:rPr lang="en-US" altLang="ko-KR" sz="1400" dirty="0"/>
              <a:t>2)     </a:t>
            </a:r>
            <a:r>
              <a:rPr lang="ko-KR" altLang="en-US" sz="1400" dirty="0"/>
              <a:t>이중모음 맛보기</a:t>
            </a:r>
            <a:endParaRPr lang="en-US" altLang="ko-KR" sz="1400" dirty="0"/>
          </a:p>
          <a:p>
            <a:pPr marL="342900" indent="-342900">
              <a:buAutoNum type="arabicParenR" startAt="3"/>
            </a:pPr>
            <a:r>
              <a:rPr lang="ko-KR" altLang="en-US" sz="1400" dirty="0"/>
              <a:t>이전에 배웠던 </a:t>
            </a:r>
            <a:endParaRPr lang="en-US" altLang="ko-KR" sz="1400" dirty="0"/>
          </a:p>
          <a:p>
            <a:r>
              <a:rPr lang="en-US" altLang="ko-KR" sz="1400" dirty="0"/>
              <a:t>         </a:t>
            </a:r>
            <a:r>
              <a:rPr lang="ko-KR" altLang="en-US" sz="1400" dirty="0"/>
              <a:t>관련 낱말 복습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사서소수시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사과</a:t>
            </a:r>
            <a:r>
              <a:rPr lang="en-US" altLang="ko-KR" sz="1400" dirty="0"/>
              <a:t>, </a:t>
            </a:r>
            <a:r>
              <a:rPr lang="ko-KR" altLang="en-US" sz="1400" dirty="0"/>
              <a:t>사다리</a:t>
            </a:r>
            <a:r>
              <a:rPr lang="en-US" altLang="ko-KR" sz="1400" dirty="0"/>
              <a:t>, </a:t>
            </a:r>
            <a:r>
              <a:rPr lang="ko-KR" altLang="en-US" sz="1400" dirty="0"/>
              <a:t>사자</a:t>
            </a:r>
            <a:r>
              <a:rPr lang="en-US" altLang="ko-KR" sz="1400" dirty="0"/>
              <a:t>, </a:t>
            </a:r>
            <a:r>
              <a:rPr lang="ko-KR" altLang="en-US" sz="1400" dirty="0"/>
              <a:t>요리사</a:t>
            </a:r>
            <a:r>
              <a:rPr lang="en-US" altLang="ko-KR" sz="1400" dirty="0"/>
              <a:t>,  </a:t>
            </a:r>
            <a:r>
              <a:rPr lang="ko-KR" altLang="en-US" sz="1400" dirty="0"/>
              <a:t>서울</a:t>
            </a:r>
            <a:r>
              <a:rPr lang="en-US" altLang="ko-KR" sz="1400" dirty="0"/>
              <a:t>, </a:t>
            </a:r>
            <a:r>
              <a:rPr lang="ko-KR" altLang="en-US" sz="1400" dirty="0"/>
              <a:t>소</a:t>
            </a:r>
            <a:r>
              <a:rPr lang="en-US" altLang="ko-KR" sz="1400" dirty="0"/>
              <a:t>, </a:t>
            </a:r>
            <a:r>
              <a:rPr lang="ko-KR" altLang="en-US" sz="1400" dirty="0"/>
              <a:t>가수</a:t>
            </a:r>
            <a:r>
              <a:rPr lang="en-US" altLang="ko-KR" sz="1400" dirty="0"/>
              <a:t>, </a:t>
            </a:r>
            <a:r>
              <a:rPr lang="ko-KR" altLang="en-US" sz="1400" dirty="0"/>
              <a:t>시소</a:t>
            </a:r>
            <a:r>
              <a:rPr lang="en-US" altLang="ko-KR" sz="1400" dirty="0"/>
              <a:t>, </a:t>
            </a:r>
            <a:r>
              <a:rPr lang="ko-KR" altLang="en-US" sz="1400" dirty="0"/>
              <a:t>가시</a:t>
            </a:r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r>
              <a:rPr lang="en-US" altLang="ko-KR" sz="1400" dirty="0"/>
              <a:t>* </a:t>
            </a:r>
            <a:r>
              <a:rPr lang="ko-KR" altLang="en-US" sz="1400" dirty="0"/>
              <a:t>서울에 대한 간단한 설명이 있습니다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① 모음의 소리와 모양을 복습해요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②</a:t>
            </a:r>
            <a:r>
              <a:rPr lang="en-US" altLang="ko-KR" sz="1400" dirty="0"/>
              <a:t>”</a:t>
            </a:r>
            <a:r>
              <a:rPr lang="ko-KR" altLang="en-US" sz="1400" dirty="0"/>
              <a:t>사서소수시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608125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사샤서셔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소쇼수슈스시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2785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ㅛ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ㅂ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셔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소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쇼</a:t>
            </a:r>
          </a:p>
        </p:txBody>
      </p: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360C6E14-0A71-422A-8EF8-3796DCFA8985}"/>
              </a:ext>
            </a:extLst>
          </p:cNvPr>
          <p:cNvSpPr/>
          <p:nvPr/>
        </p:nvSpPr>
        <p:spPr>
          <a:xfrm>
            <a:off x="9030778" y="5838484"/>
            <a:ext cx="1703990" cy="890826"/>
          </a:xfrm>
          <a:prstGeom prst="wedgeEllipseCallout">
            <a:avLst>
              <a:gd name="adj1" fmla="val -11848"/>
              <a:gd name="adj2" fmla="val -7841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syo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018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ㅜ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셔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소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쇼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수</a:t>
            </a:r>
          </a:p>
        </p:txBody>
      </p: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1EBC9362-95CF-4C14-BF62-2A52FC3F6AB6}"/>
              </a:ext>
            </a:extLst>
          </p:cNvPr>
          <p:cNvSpPr/>
          <p:nvPr/>
        </p:nvSpPr>
        <p:spPr>
          <a:xfrm>
            <a:off x="6035460" y="5285580"/>
            <a:ext cx="1703990" cy="890826"/>
          </a:xfrm>
          <a:prstGeom prst="wedgeEllipseCallout">
            <a:avLst>
              <a:gd name="adj1" fmla="val 51229"/>
              <a:gd name="adj2" fmla="val -56803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su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664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ㅠ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셔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소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쇼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수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슈</a:t>
            </a:r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4CFF2EB4-0C35-4946-AB24-E7A5FD2EF24A}"/>
              </a:ext>
            </a:extLst>
          </p:cNvPr>
          <p:cNvSpPr/>
          <p:nvPr/>
        </p:nvSpPr>
        <p:spPr>
          <a:xfrm>
            <a:off x="5242833" y="2982591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syu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335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3447" y="3412749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ㅡ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셔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소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쇼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수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슈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8D0F30-E8B4-4F7D-A724-56C5B80B1850}"/>
              </a:ext>
            </a:extLst>
          </p:cNvPr>
          <p:cNvSpPr/>
          <p:nvPr/>
        </p:nvSpPr>
        <p:spPr>
          <a:xfrm>
            <a:off x="6801181" y="222113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스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26C4A0F2-B8AE-4D37-B2C5-FE633F5250AE}"/>
              </a:ext>
            </a:extLst>
          </p:cNvPr>
          <p:cNvSpPr/>
          <p:nvPr/>
        </p:nvSpPr>
        <p:spPr>
          <a:xfrm>
            <a:off x="5412697" y="1592479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seu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960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 animBg="1"/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18930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661675" y="1459613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l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-21098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ㅅ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8C0503-5378-4D95-B6B9-B62E2A879A84}"/>
              </a:ext>
            </a:extLst>
          </p:cNvPr>
          <p:cNvGrpSpPr/>
          <p:nvPr/>
        </p:nvGrpSpPr>
        <p:grpSpPr>
          <a:xfrm>
            <a:off x="6895225" y="900987"/>
            <a:ext cx="4644516" cy="5056026"/>
            <a:chOff x="7003816" y="583118"/>
            <a:chExt cx="4644516" cy="505602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F5C6A86-79EC-4276-B6E7-92D6ACD08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801" t="1701" r="24406"/>
            <a:stretch/>
          </p:blipFill>
          <p:spPr>
            <a:xfrm>
              <a:off x="7003816" y="583118"/>
              <a:ext cx="4644516" cy="505602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BF7A80F-2A6F-4B8B-A285-24789E991063}"/>
                </a:ext>
              </a:extLst>
            </p:cNvPr>
            <p:cNvSpPr/>
            <p:nvPr/>
          </p:nvSpPr>
          <p:spPr>
            <a:xfrm>
              <a:off x="8337939" y="2081463"/>
              <a:ext cx="1961093" cy="189644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800" b="1" dirty="0"/>
                <a:t>ㅅ</a:t>
              </a:r>
              <a:endParaRPr lang="en-US" sz="13800" b="1" dirty="0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BC49F40F-2BEC-4725-B788-F563D2B6757D}"/>
              </a:ext>
            </a:extLst>
          </p:cNvPr>
          <p:cNvSpPr/>
          <p:nvPr/>
        </p:nvSpPr>
        <p:spPr>
          <a:xfrm>
            <a:off x="868827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사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9ED38C8-1030-4031-A9F3-14BD1D24C9CF}"/>
              </a:ext>
            </a:extLst>
          </p:cNvPr>
          <p:cNvSpPr/>
          <p:nvPr/>
        </p:nvSpPr>
        <p:spPr>
          <a:xfrm>
            <a:off x="9921859" y="122469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5DB271-3464-4595-9D9F-684301E6DC5B}"/>
              </a:ext>
            </a:extLst>
          </p:cNvPr>
          <p:cNvSpPr/>
          <p:nvPr/>
        </p:nvSpPr>
        <p:spPr>
          <a:xfrm>
            <a:off x="10575369" y="219435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서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D582E9-C308-4659-BA05-AC0D28E30E91}"/>
              </a:ext>
            </a:extLst>
          </p:cNvPr>
          <p:cNvSpPr/>
          <p:nvPr/>
        </p:nvSpPr>
        <p:spPr>
          <a:xfrm>
            <a:off x="10575369" y="342999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셔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8B6E0-728A-4503-AABC-D9FE22A2A7E7}"/>
              </a:ext>
            </a:extLst>
          </p:cNvPr>
          <p:cNvSpPr/>
          <p:nvPr/>
        </p:nvSpPr>
        <p:spPr>
          <a:xfrm>
            <a:off x="9829792" y="4408648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소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A0587B-A00A-4126-B2F7-9F21BE9AF2CC}"/>
              </a:ext>
            </a:extLst>
          </p:cNvPr>
          <p:cNvSpPr/>
          <p:nvPr/>
        </p:nvSpPr>
        <p:spPr>
          <a:xfrm>
            <a:off x="8688275" y="4780099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쇼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6601566-5600-4D18-BD4A-EA3B09A8CF8A}"/>
              </a:ext>
            </a:extLst>
          </p:cNvPr>
          <p:cNvSpPr/>
          <p:nvPr/>
        </p:nvSpPr>
        <p:spPr>
          <a:xfrm>
            <a:off x="7507534" y="4474112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수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6D62500-0DBA-4E53-8EB5-25FF126A6AAE}"/>
              </a:ext>
            </a:extLst>
          </p:cNvPr>
          <p:cNvSpPr/>
          <p:nvPr/>
        </p:nvSpPr>
        <p:spPr>
          <a:xfrm>
            <a:off x="6801181" y="342999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슈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8D0F30-E8B4-4F7D-A724-56C5B80B1850}"/>
              </a:ext>
            </a:extLst>
          </p:cNvPr>
          <p:cNvSpPr/>
          <p:nvPr/>
        </p:nvSpPr>
        <p:spPr>
          <a:xfrm>
            <a:off x="6801181" y="2221136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스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2A5218-3856-42A9-9638-64C6D01C8611}"/>
              </a:ext>
            </a:extLst>
          </p:cNvPr>
          <p:cNvSpPr/>
          <p:nvPr/>
        </p:nvSpPr>
        <p:spPr>
          <a:xfrm>
            <a:off x="7506615" y="1242341"/>
            <a:ext cx="1058416" cy="1044116"/>
          </a:xfrm>
          <a:prstGeom prst="ellipse">
            <a:avLst/>
          </a:prstGeom>
          <a:solidFill>
            <a:srgbClr val="FFDD4B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54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시</a:t>
            </a:r>
          </a:p>
        </p:txBody>
      </p:sp>
      <p:sp>
        <p:nvSpPr>
          <p:cNvPr id="28" name="Speech Bubble: Oval 27">
            <a:extLst>
              <a:ext uri="{FF2B5EF4-FFF2-40B4-BE49-F238E27FC236}">
                <a16:creationId xmlns:a16="http://schemas.microsoft.com/office/drawing/2014/main" id="{E96AC098-348F-415C-A6B0-371C9CCE41F9}"/>
              </a:ext>
            </a:extLst>
          </p:cNvPr>
          <p:cNvSpPr/>
          <p:nvPr/>
        </p:nvSpPr>
        <p:spPr>
          <a:xfrm>
            <a:off x="6149787" y="502122"/>
            <a:ext cx="1703990" cy="890826"/>
          </a:xfrm>
          <a:prstGeom prst="wedgeEllipseCallout">
            <a:avLst>
              <a:gd name="adj1" fmla="val 41815"/>
              <a:gd name="adj2" fmla="val 49445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si</a:t>
            </a:r>
            <a:endParaRPr lang="en-US" sz="4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97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7" grpId="0" animBg="1"/>
      <p:bldP spid="2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 err="1">
                <a:latin typeface="헤움햇살162" pitchFamily="18" charset="-127"/>
                <a:ea typeface="헤움햇살162" pitchFamily="18" charset="-127"/>
              </a:rPr>
              <a:t>ㅂ</a:t>
            </a:r>
            <a:endParaRPr lang="ko-KR" altLang="en-US" sz="20000" dirty="0">
              <a:latin typeface="헤움햇살162" pitchFamily="18" charset="-127"/>
              <a:ea typeface="헤움햇살162" pitchFamily="18" charset="-127"/>
            </a:endParaRP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3CFC3F-35CD-41C1-AA3B-E576999207F0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7D1F5D5-C4F8-420F-A83B-443B0BB1B8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Sad Koala">
            <a:extLst>
              <a:ext uri="{FF2B5EF4-FFF2-40B4-BE49-F238E27FC236}">
                <a16:creationId xmlns:a16="http://schemas.microsoft.com/office/drawing/2014/main" id="{D50577F7-9977-4511-875B-3DDB82479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695" y="160338"/>
            <a:ext cx="2624982" cy="26249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ㅅ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4564D9-B3D4-4CCB-AF69-61590E569C6D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5F17E2-640C-4659-86B4-D3135B173E5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Excited Koala">
            <a:extLst>
              <a:ext uri="{FF2B5EF4-FFF2-40B4-BE49-F238E27FC236}">
                <a16:creationId xmlns:a16="http://schemas.microsoft.com/office/drawing/2014/main" id="{528FC321-8775-4DEC-8A62-CD1CC001D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84666"/>
            <a:ext cx="2883387" cy="28833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ㅇ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0B01F-D099-4124-AE37-345BF30F1375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AABC1A2-3297-4474-BBE5-5E0BD12DB7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Sorry Koala">
            <a:extLst>
              <a:ext uri="{FF2B5EF4-FFF2-40B4-BE49-F238E27FC236}">
                <a16:creationId xmlns:a16="http://schemas.microsoft.com/office/drawing/2014/main" id="{CCD6AF9B-F9CF-4876-A45C-7FF81A4C6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895" y="19143"/>
            <a:ext cx="3048000" cy="304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ㅅ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D6963E-FEA5-4E6A-9D28-ACF56ECA6306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CC7D0A4-7392-426B-8B9B-45297C2F90F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Wave Koala">
            <a:extLst>
              <a:ext uri="{FF2B5EF4-FFF2-40B4-BE49-F238E27FC236}">
                <a16:creationId xmlns:a16="http://schemas.microsoft.com/office/drawing/2014/main" id="{99833ECC-57C0-4E06-829D-FFF84BE20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389" y="34500"/>
            <a:ext cx="3436200" cy="3436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가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38D405-E0BD-4B5D-9FF6-FF7F56858A78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서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 err="1">
                <a:latin typeface="+mn-ea"/>
              </a:rPr>
              <a:t>루</a:t>
            </a:r>
            <a:r>
              <a:rPr lang="ko-KR" altLang="en-US" sz="20800" dirty="0">
                <a:latin typeface="+mn-ea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19023F-1919-4998-B9E5-B45892926622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시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0E36A-504B-49AC-AF88-5D24357D9160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바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수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5D1DEA-3E0B-46FD-9AC2-A411814FF985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노란색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ㅅ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사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샤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서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셔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시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소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쇼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수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슈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스</a:t>
            </a:r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E3D455-AEE6-4DCB-8428-033524E56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2780"/>
            <a:ext cx="12192000" cy="530648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BBB2180-BA7D-4701-B7E6-240A1563ECA2}"/>
              </a:ext>
            </a:extLst>
          </p:cNvPr>
          <p:cNvSpPr/>
          <p:nvPr/>
        </p:nvSpPr>
        <p:spPr>
          <a:xfrm>
            <a:off x="1804736" y="3344779"/>
            <a:ext cx="950495" cy="854242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600" b="1" dirty="0">
                <a:solidFill>
                  <a:schemeClr val="tx1"/>
                </a:solidFill>
              </a:rPr>
              <a:t>ㅅ</a:t>
            </a:r>
            <a:endParaRPr lang="en-US" sz="6600" b="1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3EE59CB-7C1A-4051-830D-A01038F93DD7}"/>
              </a:ext>
            </a:extLst>
          </p:cNvPr>
          <p:cNvSpPr/>
          <p:nvPr/>
        </p:nvSpPr>
        <p:spPr>
          <a:xfrm>
            <a:off x="5795211" y="847950"/>
            <a:ext cx="601578" cy="601578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531A29-EE64-427B-BE47-2B8CFE06C521}"/>
              </a:ext>
            </a:extLst>
          </p:cNvPr>
          <p:cNvSpPr/>
          <p:nvPr/>
        </p:nvSpPr>
        <p:spPr>
          <a:xfrm>
            <a:off x="4724401" y="1365307"/>
            <a:ext cx="601578" cy="601578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8465B8F-961D-4380-AB1B-F2D3AA0BDCFB}"/>
              </a:ext>
            </a:extLst>
          </p:cNvPr>
          <p:cNvSpPr/>
          <p:nvPr/>
        </p:nvSpPr>
        <p:spPr>
          <a:xfrm>
            <a:off x="6866023" y="1858601"/>
            <a:ext cx="601578" cy="601578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E9D70C-B46E-4930-834A-06AEF39FC844}"/>
              </a:ext>
            </a:extLst>
          </p:cNvPr>
          <p:cNvSpPr/>
          <p:nvPr/>
        </p:nvSpPr>
        <p:spPr>
          <a:xfrm rot="2345083">
            <a:off x="5619726" y="2716419"/>
            <a:ext cx="401052" cy="303343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55B10F-FA4E-434A-AD02-E0636610157F}"/>
              </a:ext>
            </a:extLst>
          </p:cNvPr>
          <p:cNvSpPr/>
          <p:nvPr/>
        </p:nvSpPr>
        <p:spPr>
          <a:xfrm rot="18679613">
            <a:off x="6589241" y="3485824"/>
            <a:ext cx="401052" cy="22961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7DBCD42-56B1-4FB7-A415-A8E9A7360868}"/>
              </a:ext>
            </a:extLst>
          </p:cNvPr>
          <p:cNvGrpSpPr/>
          <p:nvPr/>
        </p:nvGrpSpPr>
        <p:grpSpPr>
          <a:xfrm>
            <a:off x="10852484" y="288759"/>
            <a:ext cx="784334" cy="859980"/>
            <a:chOff x="11991474" y="-1329766"/>
            <a:chExt cx="1483894" cy="1483894"/>
          </a:xfrm>
        </p:grpSpPr>
        <p:pic>
          <p:nvPicPr>
            <p:cNvPr id="15" name="Graphic 14" descr="Apple">
              <a:extLst>
                <a:ext uri="{FF2B5EF4-FFF2-40B4-BE49-F238E27FC236}">
                  <a16:creationId xmlns:a16="http://schemas.microsoft.com/office/drawing/2014/main" id="{2C81E689-D326-4848-948A-E70A9CB29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904A0B0-160F-4FE5-B923-8486CECB7089}"/>
                </a:ext>
              </a:extLst>
            </p:cNvPr>
            <p:cNvSpPr/>
            <p:nvPr/>
          </p:nvSpPr>
          <p:spPr>
            <a:xfrm>
              <a:off x="12330363" y="-757989"/>
              <a:ext cx="806116" cy="6737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사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5B2DF27-A82C-4E6A-9944-2A403123AD62}"/>
              </a:ext>
            </a:extLst>
          </p:cNvPr>
          <p:cNvGrpSpPr/>
          <p:nvPr/>
        </p:nvGrpSpPr>
        <p:grpSpPr>
          <a:xfrm>
            <a:off x="10476427" y="815366"/>
            <a:ext cx="784334" cy="859980"/>
            <a:chOff x="11991474" y="-1329766"/>
            <a:chExt cx="1483894" cy="1483894"/>
          </a:xfrm>
        </p:grpSpPr>
        <p:pic>
          <p:nvPicPr>
            <p:cNvPr id="65" name="Graphic 64" descr="Apple">
              <a:extLst>
                <a:ext uri="{FF2B5EF4-FFF2-40B4-BE49-F238E27FC236}">
                  <a16:creationId xmlns:a16="http://schemas.microsoft.com/office/drawing/2014/main" id="{717DDFA2-8CB0-44E0-ACDF-FBE838987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64E24D8C-8CC2-4570-B0C3-C5A1C128C28F}"/>
                </a:ext>
              </a:extLst>
            </p:cNvPr>
            <p:cNvSpPr/>
            <p:nvPr/>
          </p:nvSpPr>
          <p:spPr>
            <a:xfrm>
              <a:off x="12330363" y="-757989"/>
              <a:ext cx="806116" cy="6737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샤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5C6A9F77-2C5B-4D68-8C25-B63729E5928F}"/>
              </a:ext>
            </a:extLst>
          </p:cNvPr>
          <p:cNvGrpSpPr/>
          <p:nvPr/>
        </p:nvGrpSpPr>
        <p:grpSpPr>
          <a:xfrm>
            <a:off x="10852484" y="1327160"/>
            <a:ext cx="784334" cy="859980"/>
            <a:chOff x="11991474" y="-1329766"/>
            <a:chExt cx="1483894" cy="1483894"/>
          </a:xfrm>
        </p:grpSpPr>
        <p:pic>
          <p:nvPicPr>
            <p:cNvPr id="102" name="Graphic 101" descr="Apple">
              <a:extLst>
                <a:ext uri="{FF2B5EF4-FFF2-40B4-BE49-F238E27FC236}">
                  <a16:creationId xmlns:a16="http://schemas.microsoft.com/office/drawing/2014/main" id="{A023D25E-DD77-4B05-933B-12ACCB6B8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46814994-510C-4A97-9D30-AFABAC1005A5}"/>
                </a:ext>
              </a:extLst>
            </p:cNvPr>
            <p:cNvSpPr/>
            <p:nvPr/>
          </p:nvSpPr>
          <p:spPr>
            <a:xfrm>
              <a:off x="12330363" y="-757989"/>
              <a:ext cx="806116" cy="673768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서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278E8FAF-0538-4B5C-8D8F-29CF4280019F}"/>
              </a:ext>
            </a:extLst>
          </p:cNvPr>
          <p:cNvGrpSpPr/>
          <p:nvPr/>
        </p:nvGrpSpPr>
        <p:grpSpPr>
          <a:xfrm>
            <a:off x="11260761" y="1876458"/>
            <a:ext cx="784334" cy="859980"/>
            <a:chOff x="11991474" y="-1329766"/>
            <a:chExt cx="1483894" cy="1483894"/>
          </a:xfrm>
        </p:grpSpPr>
        <p:pic>
          <p:nvPicPr>
            <p:cNvPr id="108" name="Graphic 107" descr="Apple">
              <a:extLst>
                <a:ext uri="{FF2B5EF4-FFF2-40B4-BE49-F238E27FC236}">
                  <a16:creationId xmlns:a16="http://schemas.microsoft.com/office/drawing/2014/main" id="{7816F393-99DA-4399-9D61-50F19120F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51C7728-0636-4805-A69E-0D4A4C14027F}"/>
                </a:ext>
              </a:extLst>
            </p:cNvPr>
            <p:cNvSpPr/>
            <p:nvPr/>
          </p:nvSpPr>
          <p:spPr>
            <a:xfrm>
              <a:off x="12330363" y="-757989"/>
              <a:ext cx="806115" cy="6737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셔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18E455F-E997-4770-A0C0-0AE66A9A98B5}"/>
              </a:ext>
            </a:extLst>
          </p:cNvPr>
          <p:cNvGrpSpPr/>
          <p:nvPr/>
        </p:nvGrpSpPr>
        <p:grpSpPr>
          <a:xfrm>
            <a:off x="10831701" y="2301161"/>
            <a:ext cx="784334" cy="859980"/>
            <a:chOff x="11991474" y="-1329766"/>
            <a:chExt cx="1483894" cy="1483894"/>
          </a:xfrm>
        </p:grpSpPr>
        <p:pic>
          <p:nvPicPr>
            <p:cNvPr id="114" name="Graphic 113" descr="Apple">
              <a:extLst>
                <a:ext uri="{FF2B5EF4-FFF2-40B4-BE49-F238E27FC236}">
                  <a16:creationId xmlns:a16="http://schemas.microsoft.com/office/drawing/2014/main" id="{D7AA692A-9F7F-4445-BC97-26E6B162F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6B414687-5BF2-4E66-B031-39AC77F93775}"/>
                </a:ext>
              </a:extLst>
            </p:cNvPr>
            <p:cNvSpPr/>
            <p:nvPr/>
          </p:nvSpPr>
          <p:spPr>
            <a:xfrm>
              <a:off x="12330363" y="-757989"/>
              <a:ext cx="806115" cy="6737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소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A2435F06-BEBC-4984-B7CE-12F8C550C2A8}"/>
              </a:ext>
            </a:extLst>
          </p:cNvPr>
          <p:cNvGrpSpPr/>
          <p:nvPr/>
        </p:nvGrpSpPr>
        <p:grpSpPr>
          <a:xfrm>
            <a:off x="10349972" y="2898573"/>
            <a:ext cx="784334" cy="859980"/>
            <a:chOff x="11991474" y="-1329766"/>
            <a:chExt cx="1483894" cy="1483894"/>
          </a:xfrm>
        </p:grpSpPr>
        <p:pic>
          <p:nvPicPr>
            <p:cNvPr id="117" name="Graphic 116" descr="Apple">
              <a:extLst>
                <a:ext uri="{FF2B5EF4-FFF2-40B4-BE49-F238E27FC236}">
                  <a16:creationId xmlns:a16="http://schemas.microsoft.com/office/drawing/2014/main" id="{CC702C72-4E4C-4811-A3A8-E4099199C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8BEA703F-9E46-4982-9924-B2C0639A38A8}"/>
                </a:ext>
              </a:extLst>
            </p:cNvPr>
            <p:cNvSpPr/>
            <p:nvPr/>
          </p:nvSpPr>
          <p:spPr>
            <a:xfrm>
              <a:off x="12330363" y="-757989"/>
              <a:ext cx="806115" cy="6737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쇼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3FB2B590-33ED-4F40-B071-41467D7FDAFF}"/>
              </a:ext>
            </a:extLst>
          </p:cNvPr>
          <p:cNvGrpSpPr/>
          <p:nvPr/>
        </p:nvGrpSpPr>
        <p:grpSpPr>
          <a:xfrm>
            <a:off x="10813646" y="3373154"/>
            <a:ext cx="784334" cy="859980"/>
            <a:chOff x="11991474" y="-1329766"/>
            <a:chExt cx="1483894" cy="1483894"/>
          </a:xfrm>
        </p:grpSpPr>
        <p:pic>
          <p:nvPicPr>
            <p:cNvPr id="120" name="Graphic 119" descr="Apple">
              <a:extLst>
                <a:ext uri="{FF2B5EF4-FFF2-40B4-BE49-F238E27FC236}">
                  <a16:creationId xmlns:a16="http://schemas.microsoft.com/office/drawing/2014/main" id="{7238114E-A71F-42EC-8E41-3F84B2BCB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74E53E7F-DA7B-4962-A9E7-58209F8202FC}"/>
                </a:ext>
              </a:extLst>
            </p:cNvPr>
            <p:cNvSpPr/>
            <p:nvPr/>
          </p:nvSpPr>
          <p:spPr>
            <a:xfrm>
              <a:off x="12330363" y="-757989"/>
              <a:ext cx="806115" cy="6737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수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77935D2-E882-4AD6-9545-14456EA47BD2}"/>
              </a:ext>
            </a:extLst>
          </p:cNvPr>
          <p:cNvGrpSpPr/>
          <p:nvPr/>
        </p:nvGrpSpPr>
        <p:grpSpPr>
          <a:xfrm>
            <a:off x="11278904" y="3914576"/>
            <a:ext cx="784334" cy="859980"/>
            <a:chOff x="11991474" y="-1329766"/>
            <a:chExt cx="1483894" cy="1483894"/>
          </a:xfrm>
        </p:grpSpPr>
        <p:pic>
          <p:nvPicPr>
            <p:cNvPr id="123" name="Graphic 122" descr="Apple">
              <a:extLst>
                <a:ext uri="{FF2B5EF4-FFF2-40B4-BE49-F238E27FC236}">
                  <a16:creationId xmlns:a16="http://schemas.microsoft.com/office/drawing/2014/main" id="{85C96091-4202-4166-A47C-93F6D21F5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ECF21A77-BB8E-4298-938F-9E224B8DA417}"/>
                </a:ext>
              </a:extLst>
            </p:cNvPr>
            <p:cNvSpPr/>
            <p:nvPr/>
          </p:nvSpPr>
          <p:spPr>
            <a:xfrm>
              <a:off x="12330363" y="-745034"/>
              <a:ext cx="806115" cy="6737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슈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D0A5DF7-7B4A-428B-92DF-2C7D6C05E416}"/>
              </a:ext>
            </a:extLst>
          </p:cNvPr>
          <p:cNvGrpSpPr/>
          <p:nvPr/>
        </p:nvGrpSpPr>
        <p:grpSpPr>
          <a:xfrm>
            <a:off x="10831701" y="4430794"/>
            <a:ext cx="784334" cy="859980"/>
            <a:chOff x="11991474" y="-1329766"/>
            <a:chExt cx="1483894" cy="1483894"/>
          </a:xfrm>
        </p:grpSpPr>
        <p:pic>
          <p:nvPicPr>
            <p:cNvPr id="126" name="Graphic 125" descr="Apple">
              <a:extLst>
                <a:ext uri="{FF2B5EF4-FFF2-40B4-BE49-F238E27FC236}">
                  <a16:creationId xmlns:a16="http://schemas.microsoft.com/office/drawing/2014/main" id="{707A6548-6373-41A8-B4A4-7002210EA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68EB0F3B-6A64-4F74-BD4A-26B9D8069A4C}"/>
                </a:ext>
              </a:extLst>
            </p:cNvPr>
            <p:cNvSpPr/>
            <p:nvPr/>
          </p:nvSpPr>
          <p:spPr>
            <a:xfrm>
              <a:off x="12330363" y="-745034"/>
              <a:ext cx="806115" cy="6737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스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F8A7145-B64E-490E-9AC1-7B08200C37CD}"/>
              </a:ext>
            </a:extLst>
          </p:cNvPr>
          <p:cNvGrpSpPr/>
          <p:nvPr/>
        </p:nvGrpSpPr>
        <p:grpSpPr>
          <a:xfrm>
            <a:off x="10297302" y="4859441"/>
            <a:ext cx="784334" cy="859980"/>
            <a:chOff x="11991474" y="-1329766"/>
            <a:chExt cx="1483894" cy="1483894"/>
          </a:xfrm>
        </p:grpSpPr>
        <p:pic>
          <p:nvPicPr>
            <p:cNvPr id="129" name="Graphic 128" descr="Apple">
              <a:extLst>
                <a:ext uri="{FF2B5EF4-FFF2-40B4-BE49-F238E27FC236}">
                  <a16:creationId xmlns:a16="http://schemas.microsoft.com/office/drawing/2014/main" id="{8FF5F546-B79F-4E89-9D12-A3562BC6D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1991474" y="-1329766"/>
              <a:ext cx="1483894" cy="1483894"/>
            </a:xfrm>
            <a:prstGeom prst="rect">
              <a:avLst/>
            </a:prstGeom>
          </p:spPr>
        </p:pic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5641C446-6694-490D-BCC1-075EFEF584AB}"/>
                </a:ext>
              </a:extLst>
            </p:cNvPr>
            <p:cNvSpPr/>
            <p:nvPr/>
          </p:nvSpPr>
          <p:spPr>
            <a:xfrm>
              <a:off x="12330363" y="-745034"/>
              <a:ext cx="806115" cy="6737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시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917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53" grpId="0" animBg="1"/>
      <p:bldP spid="54" grpId="0" animBg="1"/>
      <p:bldP spid="9" grpId="0" animBg="1"/>
      <p:bldP spid="5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ㅅ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모서리가 둥근 직사각형 1">
            <a:extLst>
              <a:ext uri="{FF2B5EF4-FFF2-40B4-BE49-F238E27FC236}">
                <a16:creationId xmlns:a16="http://schemas.microsoft.com/office/drawing/2014/main" id="{6E2A24BC-65F4-4BF7-AA9A-9F73E937E7E3}"/>
              </a:ext>
            </a:extLst>
          </p:cNvPr>
          <p:cNvSpPr/>
          <p:nvPr/>
        </p:nvSpPr>
        <p:spPr>
          <a:xfrm>
            <a:off x="3512592" y="2037434"/>
            <a:ext cx="5166815" cy="36813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ㅅ</a:t>
            </a: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(s)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BEC21E6-8321-495C-B20F-CEB298CA4D26}"/>
              </a:ext>
            </a:extLst>
          </p:cNvPr>
          <p:cNvGrpSpPr/>
          <p:nvPr/>
        </p:nvGrpSpPr>
        <p:grpSpPr>
          <a:xfrm>
            <a:off x="1175084" y="144101"/>
            <a:ext cx="10768864" cy="557822"/>
            <a:chOff x="1175084" y="144101"/>
            <a:chExt cx="10768864" cy="55782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37B286-413D-4062-9383-B3F25B384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5084" y="144101"/>
              <a:ext cx="10768864" cy="557822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936C6A0-378E-468A-B9A6-A89EA0026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23514" y="216327"/>
              <a:ext cx="809734" cy="469411"/>
            </a:xfrm>
            <a:prstGeom prst="rect">
              <a:avLst/>
            </a:prstGeom>
          </p:spPr>
        </p:pic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3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/>
      <p:bldP spid="14" grpId="0" animBg="1"/>
      <p:bldP spid="14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ㅅ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524" y="1691163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사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46748" y="1146846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965097" y="1147253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88661" y="2274926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rgbClr val="BEDCDC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F22974-DCA7-4CDC-8CFC-E5391ACA425B}"/>
              </a:ext>
            </a:extLst>
          </p:cNvPr>
          <p:cNvGrpSpPr/>
          <p:nvPr/>
        </p:nvGrpSpPr>
        <p:grpSpPr>
          <a:xfrm>
            <a:off x="4318265" y="1492689"/>
            <a:ext cx="3260216" cy="3260217"/>
            <a:chOff x="4245488" y="1466179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45488" y="1466179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rgbClr val="BEDCDC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B141B001-963D-400E-88B1-A5FB1D50E992}"/>
                </a:ext>
              </a:extLst>
            </p:cNvPr>
            <p:cNvSpPr/>
            <p:nvPr/>
          </p:nvSpPr>
          <p:spPr>
            <a:xfrm>
              <a:off x="4986761" y="2229503"/>
              <a:ext cx="1736013" cy="1733570"/>
            </a:xfrm>
            <a:custGeom>
              <a:avLst/>
              <a:gdLst>
                <a:gd name="connsiteX0" fmla="*/ 867839 w 1736013"/>
                <a:gd name="connsiteY0" fmla="*/ -86 h 1733570"/>
                <a:gd name="connsiteX1" fmla="*/ -168 w 1736013"/>
                <a:gd name="connsiteY1" fmla="*/ 866548 h 1733570"/>
                <a:gd name="connsiteX2" fmla="*/ 867839 w 1736013"/>
                <a:gd name="connsiteY2" fmla="*/ 1733421 h 1733570"/>
                <a:gd name="connsiteX3" fmla="*/ 1735845 w 1736013"/>
                <a:gd name="connsiteY3" fmla="*/ 866786 h 1733570"/>
                <a:gd name="connsiteX4" fmla="*/ 1735845 w 1736013"/>
                <a:gd name="connsiteY4" fmla="*/ 866484 h 1733570"/>
                <a:gd name="connsiteX5" fmla="*/ 867839 w 1736013"/>
                <a:gd name="connsiteY5" fmla="*/ -150 h 1733570"/>
                <a:gd name="connsiteX6" fmla="*/ 867839 w 1736013"/>
                <a:gd name="connsiteY6" fmla="*/ 196176 h 1733570"/>
                <a:gd name="connsiteX7" fmla="*/ 1540480 w 1736013"/>
                <a:gd name="connsiteY7" fmla="*/ 866818 h 1733570"/>
                <a:gd name="connsiteX8" fmla="*/ 867839 w 1736013"/>
                <a:gd name="connsiteY8" fmla="*/ 1537158 h 1733570"/>
                <a:gd name="connsiteX9" fmla="*/ 195198 w 1736013"/>
                <a:gd name="connsiteY9" fmla="*/ 866516 h 1733570"/>
                <a:gd name="connsiteX10" fmla="*/ 867839 w 1736013"/>
                <a:gd name="connsiteY10" fmla="*/ 196176 h 173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013" h="1733570">
                  <a:moveTo>
                    <a:pt x="867839" y="-86"/>
                  </a:moveTo>
                  <a:cubicBezTo>
                    <a:pt x="388721" y="-86"/>
                    <a:pt x="-168" y="388140"/>
                    <a:pt x="-168" y="866548"/>
                  </a:cubicBezTo>
                  <a:cubicBezTo>
                    <a:pt x="-168" y="1344956"/>
                    <a:pt x="388681" y="1733421"/>
                    <a:pt x="867839" y="1733421"/>
                  </a:cubicBezTo>
                  <a:cubicBezTo>
                    <a:pt x="1346996" y="1733421"/>
                    <a:pt x="1735845" y="1345194"/>
                    <a:pt x="1735845" y="866786"/>
                  </a:cubicBezTo>
                  <a:lnTo>
                    <a:pt x="1735845" y="866484"/>
                  </a:lnTo>
                  <a:cubicBezTo>
                    <a:pt x="1735845" y="388108"/>
                    <a:pt x="1346996" y="-150"/>
                    <a:pt x="867839" y="-150"/>
                  </a:cubicBezTo>
                  <a:close/>
                  <a:moveTo>
                    <a:pt x="867839" y="196176"/>
                  </a:moveTo>
                  <a:cubicBezTo>
                    <a:pt x="1239141" y="196176"/>
                    <a:pt x="1540480" y="496624"/>
                    <a:pt x="1540480" y="866818"/>
                  </a:cubicBezTo>
                  <a:cubicBezTo>
                    <a:pt x="1540480" y="1237013"/>
                    <a:pt x="1239133" y="1537158"/>
                    <a:pt x="867839" y="1537158"/>
                  </a:cubicBezTo>
                  <a:cubicBezTo>
                    <a:pt x="496544" y="1537158"/>
                    <a:pt x="195198" y="1236710"/>
                    <a:pt x="195198" y="866516"/>
                  </a:cubicBezTo>
                  <a:cubicBezTo>
                    <a:pt x="195198" y="496322"/>
                    <a:pt x="496544" y="196176"/>
                    <a:pt x="867839" y="196176"/>
                  </a:cubicBezTo>
                  <a:close/>
                </a:path>
              </a:pathLst>
            </a:custGeom>
            <a:solidFill>
              <a:srgbClr val="696969">
                <a:alpha val="59000"/>
              </a:srgbClr>
            </a:solidFill>
            <a:ln w="7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ㅏ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1AF8BBB-2AA7-4B36-ACB0-EE48A82B1D96}"/>
              </a:ext>
            </a:extLst>
          </p:cNvPr>
          <p:cNvSpPr txBox="1"/>
          <p:nvPr/>
        </p:nvSpPr>
        <p:spPr>
          <a:xfrm>
            <a:off x="0" y="-1"/>
            <a:ext cx="3803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ㅅ</a:t>
            </a:r>
            <a:r>
              <a:rPr lang="en-US" altLang="ko-KR" dirty="0"/>
              <a:t>”</a:t>
            </a:r>
            <a:r>
              <a:rPr lang="ko-KR" altLang="en-US" dirty="0"/>
              <a:t>이  </a:t>
            </a:r>
            <a:r>
              <a:rPr lang="en-US" altLang="ko-KR" dirty="0"/>
              <a:t>“</a:t>
            </a:r>
            <a:r>
              <a:rPr lang="ko-KR" altLang="en-US" dirty="0" err="1"/>
              <a:t>ㅏ</a:t>
            </a:r>
            <a:r>
              <a:rPr lang="en-US" altLang="ko-KR" dirty="0"/>
              <a:t>”</a:t>
            </a:r>
            <a:r>
              <a:rPr lang="ko-KR" altLang="en-US" dirty="0"/>
              <a:t>를 만나면 뭐가 될까요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98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324976" y="162246"/>
            <a:ext cx="1640305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사</a:t>
            </a:r>
          </a:p>
        </p:txBody>
      </p:sp>
      <p:sp>
        <p:nvSpPr>
          <p:cNvPr id="3" name="타원 2"/>
          <p:cNvSpPr/>
          <p:nvPr/>
        </p:nvSpPr>
        <p:spPr>
          <a:xfrm>
            <a:off x="7724651" y="427703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사</a:t>
            </a:r>
          </a:p>
        </p:txBody>
      </p:sp>
      <p:sp>
        <p:nvSpPr>
          <p:cNvPr id="4" name="타원 3"/>
          <p:cNvSpPr/>
          <p:nvPr/>
        </p:nvSpPr>
        <p:spPr>
          <a:xfrm>
            <a:off x="4600575" y="1153295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사</a:t>
            </a:r>
          </a:p>
        </p:txBody>
      </p:sp>
      <p:sp>
        <p:nvSpPr>
          <p:cNvPr id="5" name="타원 4"/>
          <p:cNvSpPr/>
          <p:nvPr/>
        </p:nvSpPr>
        <p:spPr>
          <a:xfrm>
            <a:off x="253915" y="2063998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사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C00000"/>
            </a:gs>
            <a:gs pos="0">
              <a:schemeClr val="accent2">
                <a:lumMod val="40000"/>
                <a:lumOff val="60000"/>
              </a:schemeClr>
            </a:gs>
            <a:gs pos="88000">
              <a:srgbClr val="993300"/>
            </a:gs>
            <a:gs pos="60000">
              <a:schemeClr val="accent2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313158-D83E-45E0-9E0E-BBAC79C24B7B}"/>
              </a:ext>
            </a:extLst>
          </p:cNvPr>
          <p:cNvSpPr/>
          <p:nvPr/>
        </p:nvSpPr>
        <p:spPr>
          <a:xfrm>
            <a:off x="6368666" y="3827747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0033CC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E64580E-CE50-425E-B8B4-51DE3BE67E70}"/>
              </a:ext>
            </a:extLst>
          </p:cNvPr>
          <p:cNvSpPr/>
          <p:nvPr/>
        </p:nvSpPr>
        <p:spPr>
          <a:xfrm>
            <a:off x="6292466" y="3726782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DD92A2-CFAC-4D22-AD04-7F09EE95327A}"/>
              </a:ext>
            </a:extLst>
          </p:cNvPr>
          <p:cNvSpPr/>
          <p:nvPr/>
        </p:nvSpPr>
        <p:spPr>
          <a:xfrm>
            <a:off x="7124951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F7F77D-D4F4-417E-BC39-A288FFE38C6F}"/>
              </a:ext>
            </a:extLst>
          </p:cNvPr>
          <p:cNvSpPr/>
          <p:nvPr/>
        </p:nvSpPr>
        <p:spPr>
          <a:xfrm>
            <a:off x="7957436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4D4EDC5-6D39-4138-804A-5B6FB3D53418}"/>
              </a:ext>
            </a:extLst>
          </p:cNvPr>
          <p:cNvSpPr/>
          <p:nvPr/>
        </p:nvSpPr>
        <p:spPr>
          <a:xfrm>
            <a:off x="8789921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71AB3CD-D6FB-44F1-A0F0-113FBF1E31F5}"/>
              </a:ext>
            </a:extLst>
          </p:cNvPr>
          <p:cNvSpPr/>
          <p:nvPr/>
        </p:nvSpPr>
        <p:spPr>
          <a:xfrm>
            <a:off x="9622406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81DC1A-8EA7-4F1A-B6FB-3158F1F2810A}"/>
              </a:ext>
            </a:extLst>
          </p:cNvPr>
          <p:cNvSpPr/>
          <p:nvPr/>
        </p:nvSpPr>
        <p:spPr>
          <a:xfrm>
            <a:off x="10454891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B4AE944-6A8B-4A7E-9113-95A8246597D1}"/>
              </a:ext>
            </a:extLst>
          </p:cNvPr>
          <p:cNvSpPr/>
          <p:nvPr/>
        </p:nvSpPr>
        <p:spPr>
          <a:xfrm>
            <a:off x="11287376" y="37363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E643AE-7270-4069-AEA2-0EF5B0080AF2}"/>
              </a:ext>
            </a:extLst>
          </p:cNvPr>
          <p:cNvSpPr/>
          <p:nvPr/>
        </p:nvSpPr>
        <p:spPr>
          <a:xfrm>
            <a:off x="6354128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0A47834-9C26-4048-A7F1-0780A23DD038}"/>
              </a:ext>
            </a:extLst>
          </p:cNvPr>
          <p:cNvSpPr/>
          <p:nvPr/>
        </p:nvSpPr>
        <p:spPr>
          <a:xfrm>
            <a:off x="7176336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55ABDE-EAD5-4099-BA27-0EAD33F071BE}"/>
              </a:ext>
            </a:extLst>
          </p:cNvPr>
          <p:cNvSpPr/>
          <p:nvPr/>
        </p:nvSpPr>
        <p:spPr>
          <a:xfrm>
            <a:off x="7998544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D962F56-D3BB-47D2-A46B-8DDC6FE9791E}"/>
              </a:ext>
            </a:extLst>
          </p:cNvPr>
          <p:cNvSpPr/>
          <p:nvPr/>
        </p:nvSpPr>
        <p:spPr>
          <a:xfrm>
            <a:off x="8820752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1973C7-98D4-4151-85F3-F88F6772CFC9}"/>
              </a:ext>
            </a:extLst>
          </p:cNvPr>
          <p:cNvSpPr/>
          <p:nvPr/>
        </p:nvSpPr>
        <p:spPr>
          <a:xfrm>
            <a:off x="9642960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9A2D8B0-0D33-472A-A979-1A28AD84BD4D}"/>
              </a:ext>
            </a:extLst>
          </p:cNvPr>
          <p:cNvSpPr/>
          <p:nvPr/>
        </p:nvSpPr>
        <p:spPr>
          <a:xfrm>
            <a:off x="10465168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69947C8-39FA-4A31-9C3D-20048871FAB1}"/>
              </a:ext>
            </a:extLst>
          </p:cNvPr>
          <p:cNvSpPr/>
          <p:nvPr/>
        </p:nvSpPr>
        <p:spPr>
          <a:xfrm>
            <a:off x="11287376" y="53746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640639E-81F1-401F-95DC-90A1DE6EE7AF}"/>
              </a:ext>
            </a:extLst>
          </p:cNvPr>
          <p:cNvSpPr/>
          <p:nvPr/>
        </p:nvSpPr>
        <p:spPr>
          <a:xfrm>
            <a:off x="6292466" y="455545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6620C41-AEFD-4B4D-94F7-C9DEBF4A89BC}"/>
              </a:ext>
            </a:extLst>
          </p:cNvPr>
          <p:cNvSpPr/>
          <p:nvPr/>
        </p:nvSpPr>
        <p:spPr>
          <a:xfrm>
            <a:off x="11287376" y="4564982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908E22-8F6A-440D-A2ED-FA53B66B5710}"/>
              </a:ext>
            </a:extLst>
          </p:cNvPr>
          <p:cNvSpPr/>
          <p:nvPr/>
        </p:nvSpPr>
        <p:spPr>
          <a:xfrm>
            <a:off x="1475874" y="4495800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FFC000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88D38C7-4455-4309-AABB-975DDCEC8E75}"/>
              </a:ext>
            </a:extLst>
          </p:cNvPr>
          <p:cNvSpPr/>
          <p:nvPr/>
        </p:nvSpPr>
        <p:spPr>
          <a:xfrm>
            <a:off x="1399674" y="439483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C25FE3B-808A-498A-B079-5A17EDE883D3}"/>
              </a:ext>
            </a:extLst>
          </p:cNvPr>
          <p:cNvSpPr/>
          <p:nvPr/>
        </p:nvSpPr>
        <p:spPr>
          <a:xfrm>
            <a:off x="2232159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55BBCA2-A637-48DE-A786-91F28F1B0597}"/>
              </a:ext>
            </a:extLst>
          </p:cNvPr>
          <p:cNvSpPr/>
          <p:nvPr/>
        </p:nvSpPr>
        <p:spPr>
          <a:xfrm>
            <a:off x="3064644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9E82853-D6FC-46FB-A9F7-1129032770DB}"/>
              </a:ext>
            </a:extLst>
          </p:cNvPr>
          <p:cNvSpPr/>
          <p:nvPr/>
        </p:nvSpPr>
        <p:spPr>
          <a:xfrm>
            <a:off x="3897129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B818D60-D284-48D8-BEAD-F27FF248B6C5}"/>
              </a:ext>
            </a:extLst>
          </p:cNvPr>
          <p:cNvSpPr/>
          <p:nvPr/>
        </p:nvSpPr>
        <p:spPr>
          <a:xfrm>
            <a:off x="4729614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6C4710B-21EE-4C0F-863B-7D5A3411987E}"/>
              </a:ext>
            </a:extLst>
          </p:cNvPr>
          <p:cNvSpPr/>
          <p:nvPr/>
        </p:nvSpPr>
        <p:spPr>
          <a:xfrm>
            <a:off x="5562099" y="44043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BD46BCC-E84F-49CD-B1E0-A3950EF6EA0B}"/>
              </a:ext>
            </a:extLst>
          </p:cNvPr>
          <p:cNvSpPr/>
          <p:nvPr/>
        </p:nvSpPr>
        <p:spPr>
          <a:xfrm>
            <a:off x="6538763" y="4803107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A1EEF78-03E6-4BB8-A125-E54774402882}"/>
              </a:ext>
            </a:extLst>
          </p:cNvPr>
          <p:cNvSpPr/>
          <p:nvPr/>
        </p:nvSpPr>
        <p:spPr>
          <a:xfrm>
            <a:off x="1461336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62424E0-A7C4-49EB-9046-10781D27EC5D}"/>
              </a:ext>
            </a:extLst>
          </p:cNvPr>
          <p:cNvSpPr/>
          <p:nvPr/>
        </p:nvSpPr>
        <p:spPr>
          <a:xfrm>
            <a:off x="2283544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C436143-2A64-418B-9D6D-631BDB0128D7}"/>
              </a:ext>
            </a:extLst>
          </p:cNvPr>
          <p:cNvSpPr/>
          <p:nvPr/>
        </p:nvSpPr>
        <p:spPr>
          <a:xfrm>
            <a:off x="3105752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99B122C-338A-45A5-A1CB-0B67E4BBD0E0}"/>
              </a:ext>
            </a:extLst>
          </p:cNvPr>
          <p:cNvSpPr/>
          <p:nvPr/>
        </p:nvSpPr>
        <p:spPr>
          <a:xfrm>
            <a:off x="3927960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5A5B0F9-CF30-46CB-AA26-FE914138D83F}"/>
              </a:ext>
            </a:extLst>
          </p:cNvPr>
          <p:cNvSpPr/>
          <p:nvPr/>
        </p:nvSpPr>
        <p:spPr>
          <a:xfrm>
            <a:off x="4750168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7E31534-A2A3-41EF-8972-AA8A0CCA7BF6}"/>
              </a:ext>
            </a:extLst>
          </p:cNvPr>
          <p:cNvSpPr/>
          <p:nvPr/>
        </p:nvSpPr>
        <p:spPr>
          <a:xfrm>
            <a:off x="5572376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C203AB6-FD7C-4BB5-B0C1-3C86E116F489}"/>
              </a:ext>
            </a:extLst>
          </p:cNvPr>
          <p:cNvSpPr/>
          <p:nvPr/>
        </p:nvSpPr>
        <p:spPr>
          <a:xfrm>
            <a:off x="6394584" y="604266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8044051-710E-4142-8D28-4E10F1385443}"/>
              </a:ext>
            </a:extLst>
          </p:cNvPr>
          <p:cNvSpPr/>
          <p:nvPr/>
        </p:nvSpPr>
        <p:spPr>
          <a:xfrm>
            <a:off x="1399674" y="5223510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97A7823-8A51-42E8-8E3D-F08579C492D1}"/>
              </a:ext>
            </a:extLst>
          </p:cNvPr>
          <p:cNvSpPr/>
          <p:nvPr/>
        </p:nvSpPr>
        <p:spPr>
          <a:xfrm>
            <a:off x="6538763" y="5631782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C49A900-52A6-4300-A719-7DC2AFA5118D}"/>
              </a:ext>
            </a:extLst>
          </p:cNvPr>
          <p:cNvSpPr/>
          <p:nvPr/>
        </p:nvSpPr>
        <p:spPr>
          <a:xfrm>
            <a:off x="4143275" y="1984208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66FF66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745B91F-9506-4300-A261-BFB002468659}"/>
              </a:ext>
            </a:extLst>
          </p:cNvPr>
          <p:cNvSpPr/>
          <p:nvPr/>
        </p:nvSpPr>
        <p:spPr>
          <a:xfrm>
            <a:off x="4073643" y="1883243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C0EFEE9-BD2A-46DA-9A51-11022187884A}"/>
              </a:ext>
            </a:extLst>
          </p:cNvPr>
          <p:cNvSpPr/>
          <p:nvPr/>
        </p:nvSpPr>
        <p:spPr>
          <a:xfrm>
            <a:off x="4906128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F50E44B-D6B3-4F0B-AFD0-403405C8CD37}"/>
              </a:ext>
            </a:extLst>
          </p:cNvPr>
          <p:cNvSpPr/>
          <p:nvPr/>
        </p:nvSpPr>
        <p:spPr>
          <a:xfrm>
            <a:off x="5738613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612310F-B849-4369-9B0C-0F0B8B44BA36}"/>
              </a:ext>
            </a:extLst>
          </p:cNvPr>
          <p:cNvSpPr/>
          <p:nvPr/>
        </p:nvSpPr>
        <p:spPr>
          <a:xfrm>
            <a:off x="6564530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2B933E0-06FB-499D-9D5E-A1B86A8139D7}"/>
              </a:ext>
            </a:extLst>
          </p:cNvPr>
          <p:cNvSpPr/>
          <p:nvPr/>
        </p:nvSpPr>
        <p:spPr>
          <a:xfrm>
            <a:off x="7397015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0B30AAB-C983-453C-925E-9772BD5C80C4}"/>
              </a:ext>
            </a:extLst>
          </p:cNvPr>
          <p:cNvSpPr/>
          <p:nvPr/>
        </p:nvSpPr>
        <p:spPr>
          <a:xfrm>
            <a:off x="8229500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2084819-21CA-47BF-89A1-7171CD0221A4}"/>
              </a:ext>
            </a:extLst>
          </p:cNvPr>
          <p:cNvSpPr/>
          <p:nvPr/>
        </p:nvSpPr>
        <p:spPr>
          <a:xfrm>
            <a:off x="9061985" y="18927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554782F-98F8-428B-B4D1-5C7A55BE2F4F}"/>
              </a:ext>
            </a:extLst>
          </p:cNvPr>
          <p:cNvSpPr/>
          <p:nvPr/>
        </p:nvSpPr>
        <p:spPr>
          <a:xfrm>
            <a:off x="4128737" y="35310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8B93C7D-F801-423D-8DC1-B68AF9DDAD30}"/>
              </a:ext>
            </a:extLst>
          </p:cNvPr>
          <p:cNvSpPr/>
          <p:nvPr/>
        </p:nvSpPr>
        <p:spPr>
          <a:xfrm>
            <a:off x="4950945" y="353106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A031712-25BD-4F29-8262-A0BE91AD7CFB}"/>
              </a:ext>
            </a:extLst>
          </p:cNvPr>
          <p:cNvSpPr/>
          <p:nvPr/>
        </p:nvSpPr>
        <p:spPr>
          <a:xfrm>
            <a:off x="5917332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08888DD-9676-4C1A-B15A-0B4202AD9C1B}"/>
              </a:ext>
            </a:extLst>
          </p:cNvPr>
          <p:cNvSpPr/>
          <p:nvPr/>
        </p:nvSpPr>
        <p:spPr>
          <a:xfrm>
            <a:off x="6739540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7B9DF80-1C60-45A7-8028-CF8D8CE508FB}"/>
              </a:ext>
            </a:extLst>
          </p:cNvPr>
          <p:cNvSpPr/>
          <p:nvPr/>
        </p:nvSpPr>
        <p:spPr>
          <a:xfrm>
            <a:off x="7561748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C4B69E2-AEBE-4F71-9533-AF227C76230A}"/>
              </a:ext>
            </a:extLst>
          </p:cNvPr>
          <p:cNvSpPr/>
          <p:nvPr/>
        </p:nvSpPr>
        <p:spPr>
          <a:xfrm>
            <a:off x="8383956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7B308BE-2C43-4166-837E-2F962584368C}"/>
              </a:ext>
            </a:extLst>
          </p:cNvPr>
          <p:cNvSpPr/>
          <p:nvPr/>
        </p:nvSpPr>
        <p:spPr>
          <a:xfrm>
            <a:off x="9206164" y="3929815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869E08A-0D2C-428B-879E-364800A891B2}"/>
              </a:ext>
            </a:extLst>
          </p:cNvPr>
          <p:cNvSpPr/>
          <p:nvPr/>
        </p:nvSpPr>
        <p:spPr>
          <a:xfrm>
            <a:off x="4073643" y="2711918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58E96D1-928C-4CF8-810C-5B6C7B4DAD17}"/>
              </a:ext>
            </a:extLst>
          </p:cNvPr>
          <p:cNvSpPr/>
          <p:nvPr/>
        </p:nvSpPr>
        <p:spPr>
          <a:xfrm>
            <a:off x="9061985" y="2721443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E6BDDD-3B78-4080-9C46-0F45624C46B2}"/>
              </a:ext>
            </a:extLst>
          </p:cNvPr>
          <p:cNvSpPr/>
          <p:nvPr/>
        </p:nvSpPr>
        <p:spPr>
          <a:xfrm>
            <a:off x="713223" y="1091866"/>
            <a:ext cx="5010150" cy="1657350"/>
          </a:xfrm>
          <a:prstGeom prst="rect">
            <a:avLst/>
          </a:prstGeom>
          <a:solidFill>
            <a:schemeClr val="bg1"/>
          </a:solidFill>
          <a:ln w="317500">
            <a:solidFill>
              <a:srgbClr val="FF99FF"/>
            </a:solidFill>
          </a:ln>
          <a:effectLst>
            <a:innerShdw blurRad="63500" dist="3429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dirty="0">
              <a:solidFill>
                <a:srgbClr val="FF66CC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FB7FEF0-6BC8-4A1B-84F1-22395FC22119}"/>
              </a:ext>
            </a:extLst>
          </p:cNvPr>
          <p:cNvSpPr/>
          <p:nvPr/>
        </p:nvSpPr>
        <p:spPr>
          <a:xfrm>
            <a:off x="637023" y="990901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128C4C5-4000-4DF0-AFBD-63C8AFC8312B}"/>
              </a:ext>
            </a:extLst>
          </p:cNvPr>
          <p:cNvSpPr/>
          <p:nvPr/>
        </p:nvSpPr>
        <p:spPr>
          <a:xfrm>
            <a:off x="1469508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4F903C8-9CC0-4902-8AB1-FACAB8D9C41C}"/>
              </a:ext>
            </a:extLst>
          </p:cNvPr>
          <p:cNvSpPr/>
          <p:nvPr/>
        </p:nvSpPr>
        <p:spPr>
          <a:xfrm>
            <a:off x="2301993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6194F7-37EC-4CEF-AD63-B6C432FE8062}"/>
              </a:ext>
            </a:extLst>
          </p:cNvPr>
          <p:cNvSpPr/>
          <p:nvPr/>
        </p:nvSpPr>
        <p:spPr>
          <a:xfrm>
            <a:off x="3134478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1EA9C21-91E1-42F4-990E-B057DEE1C575}"/>
              </a:ext>
            </a:extLst>
          </p:cNvPr>
          <p:cNvSpPr/>
          <p:nvPr/>
        </p:nvSpPr>
        <p:spPr>
          <a:xfrm>
            <a:off x="3966963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518EEDA-FB14-4BEF-98C5-904E707AA33E}"/>
              </a:ext>
            </a:extLst>
          </p:cNvPr>
          <p:cNvSpPr/>
          <p:nvPr/>
        </p:nvSpPr>
        <p:spPr>
          <a:xfrm>
            <a:off x="4799448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D0C11BB-39EA-465C-BB26-3F577369B4A1}"/>
              </a:ext>
            </a:extLst>
          </p:cNvPr>
          <p:cNvSpPr/>
          <p:nvPr/>
        </p:nvSpPr>
        <p:spPr>
          <a:xfrm>
            <a:off x="5631933" y="10004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BC9CAF5-86AE-4673-BF15-3BF78B814D1C}"/>
              </a:ext>
            </a:extLst>
          </p:cNvPr>
          <p:cNvSpPr/>
          <p:nvPr/>
        </p:nvSpPr>
        <p:spPr>
          <a:xfrm>
            <a:off x="698685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207D9083-5B95-4861-92FC-A866A3A9074E}"/>
              </a:ext>
            </a:extLst>
          </p:cNvPr>
          <p:cNvSpPr/>
          <p:nvPr/>
        </p:nvSpPr>
        <p:spPr>
          <a:xfrm>
            <a:off x="1520893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B84B885-DA65-4AD8-8B75-480BE3322A04}"/>
              </a:ext>
            </a:extLst>
          </p:cNvPr>
          <p:cNvSpPr/>
          <p:nvPr/>
        </p:nvSpPr>
        <p:spPr>
          <a:xfrm>
            <a:off x="2343101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9DE4F1E-A25D-4586-B78A-6C0BEC1DFEF5}"/>
              </a:ext>
            </a:extLst>
          </p:cNvPr>
          <p:cNvSpPr/>
          <p:nvPr/>
        </p:nvSpPr>
        <p:spPr>
          <a:xfrm>
            <a:off x="3165309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A3BC738-5CD0-47AF-83EE-2326D8D50B1C}"/>
              </a:ext>
            </a:extLst>
          </p:cNvPr>
          <p:cNvSpPr/>
          <p:nvPr/>
        </p:nvSpPr>
        <p:spPr>
          <a:xfrm>
            <a:off x="3987517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8D6752CA-1D28-4D54-8716-34313A939706}"/>
              </a:ext>
            </a:extLst>
          </p:cNvPr>
          <p:cNvSpPr/>
          <p:nvPr/>
        </p:nvSpPr>
        <p:spPr>
          <a:xfrm>
            <a:off x="4809725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C66DE0FB-B6A2-45C1-A38D-3CDC5F5AF119}"/>
              </a:ext>
            </a:extLst>
          </p:cNvPr>
          <p:cNvSpPr/>
          <p:nvPr/>
        </p:nvSpPr>
        <p:spPr>
          <a:xfrm>
            <a:off x="5631933" y="263872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22D8541-8171-4A4F-BE9E-77D43739CE1A}"/>
              </a:ext>
            </a:extLst>
          </p:cNvPr>
          <p:cNvSpPr/>
          <p:nvPr/>
        </p:nvSpPr>
        <p:spPr>
          <a:xfrm>
            <a:off x="637023" y="1819576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20AC6AA-988F-4EA7-920A-603BD36E148B}"/>
              </a:ext>
            </a:extLst>
          </p:cNvPr>
          <p:cNvSpPr/>
          <p:nvPr/>
        </p:nvSpPr>
        <p:spPr>
          <a:xfrm>
            <a:off x="5631933" y="1829101"/>
            <a:ext cx="182880" cy="1828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6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6E3526F-C334-4D83-B17E-EA655DBB8188}"/>
              </a:ext>
            </a:extLst>
          </p:cNvPr>
          <p:cNvSpPr txBox="1"/>
          <p:nvPr/>
        </p:nvSpPr>
        <p:spPr>
          <a:xfrm>
            <a:off x="2639178" y="1282619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6CC"/>
                </a:solidFill>
              </a:rPr>
              <a:t>사</a:t>
            </a:r>
            <a:endParaRPr lang="en-US" sz="8000" b="1" dirty="0">
              <a:solidFill>
                <a:srgbClr val="FF66CC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734F41D-07A9-4DE5-BAF6-40040E13769B}"/>
              </a:ext>
            </a:extLst>
          </p:cNvPr>
          <p:cNvSpPr txBox="1"/>
          <p:nvPr/>
        </p:nvSpPr>
        <p:spPr>
          <a:xfrm>
            <a:off x="3432660" y="4750503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C000"/>
                </a:solidFill>
              </a:rPr>
              <a:t>바</a:t>
            </a:r>
            <a:endParaRPr lang="en-US" sz="8000" b="1" dirty="0">
              <a:solidFill>
                <a:srgbClr val="FFC00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DE475A7-15A3-447C-B0DF-62C1183160F0}"/>
              </a:ext>
            </a:extLst>
          </p:cNvPr>
          <p:cNvSpPr txBox="1"/>
          <p:nvPr/>
        </p:nvSpPr>
        <p:spPr>
          <a:xfrm>
            <a:off x="8586989" y="4119748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0033CC"/>
                </a:solidFill>
              </a:rPr>
              <a:t>마</a:t>
            </a:r>
            <a:endParaRPr lang="en-US" sz="8000" b="1" dirty="0">
              <a:solidFill>
                <a:srgbClr val="0033CC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F3E985C-D758-4FFF-8B26-55ED4DCA9424}"/>
              </a:ext>
            </a:extLst>
          </p:cNvPr>
          <p:cNvSpPr txBox="1"/>
          <p:nvPr/>
        </p:nvSpPr>
        <p:spPr>
          <a:xfrm>
            <a:off x="6254967" y="2233078"/>
            <a:ext cx="1969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>
                <a:solidFill>
                  <a:srgbClr val="66FF66"/>
                </a:solidFill>
              </a:rPr>
              <a:t>라</a:t>
            </a:r>
            <a:endParaRPr lang="en-US" sz="8000" b="1" dirty="0">
              <a:solidFill>
                <a:srgbClr val="66FF66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25F800F-7DCA-481D-AF42-D734F7C08F71}"/>
              </a:ext>
            </a:extLst>
          </p:cNvPr>
          <p:cNvSpPr txBox="1"/>
          <p:nvPr/>
        </p:nvSpPr>
        <p:spPr>
          <a:xfrm>
            <a:off x="54043" y="0"/>
            <a:ext cx="475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사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47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2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"/>
                            </p:stCondLst>
                            <p:childTnLst>
                              <p:par>
                                <p:cTn id="38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1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3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5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7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9" dur="2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1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3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5" dur="2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7" dur="2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1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3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5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7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9" dur="2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"/>
                            </p:stCondLst>
                            <p:childTnLst>
                              <p:par>
                                <p:cTn id="71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4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8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0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2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4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6" dur="2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8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0" dur="2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2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4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6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8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0" dur="2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2" dur="2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"/>
                            </p:stCondLst>
                            <p:childTnLst>
                              <p:par>
                                <p:cTn id="104" presetID="35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2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2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2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2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2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2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2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2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2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2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00"/>
                            </p:stCondLst>
                            <p:childTnLst>
                              <p:par>
                                <p:cTn id="1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00"/>
                            </p:stCondLst>
                            <p:childTnLst>
                              <p:par>
                                <p:cTn id="143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5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800"/>
                            </p:stCondLst>
                            <p:childTnLst>
                              <p:par>
                                <p:cTn id="15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/>
      <p:bldP spid="71" grpId="0"/>
      <p:bldP spid="72" grpId="0"/>
      <p:bldP spid="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ㅏ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(a)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ㅑ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ya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ㅓ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(eo)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ㅕ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(yeo)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ㅗ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(o)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ㅛ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(yo)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ㅜ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(u)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ㅠ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yu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ㅡ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eu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 ㅣ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(i)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ㄱ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g,k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ㄴ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(n)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ㄷ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d,t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ㄹ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r,l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ㅎ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(h)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ㅍ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(p)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ㅌ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(t)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ㅋ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(k)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ㅊ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ch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ㅈ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(j)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ㅇ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(ng)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ㅅ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ㅂ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b,p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ㅁ</a:t>
            </a:r>
            <a:r>
              <a: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(m)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복습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자음모음 조합표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6C4C1F-B7FD-4FE6-A21B-804EF2DFF481}"/>
              </a:ext>
            </a:extLst>
          </p:cNvPr>
          <p:cNvGrpSpPr/>
          <p:nvPr/>
        </p:nvGrpSpPr>
        <p:grpSpPr>
          <a:xfrm>
            <a:off x="31900" y="1872477"/>
            <a:ext cx="12111824" cy="1116911"/>
            <a:chOff x="31900" y="1872477"/>
            <a:chExt cx="12111824" cy="1116911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D677421-17E1-434B-8E22-2E18310F6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0" y="1872477"/>
              <a:ext cx="12111824" cy="1116911"/>
            </a:xfrm>
            <a:prstGeom prst="rect">
              <a:avLst/>
            </a:prstGeom>
            <a:ln w="57150">
              <a:solidFill>
                <a:schemeClr val="accent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D09C35E-8255-49E6-8C88-4B41B1EA1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42000" y="1894906"/>
              <a:ext cx="746701" cy="4328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5">
            <a:extLst>
              <a:ext uri="{FF2B5EF4-FFF2-40B4-BE49-F238E27FC236}">
                <a16:creationId xmlns:a16="http://schemas.microsoft.com/office/drawing/2014/main" id="{23C65CE5-52EB-494C-B6EF-061C4938EAFA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사</a:t>
            </a:r>
          </a:p>
        </p:txBody>
      </p:sp>
      <p:sp>
        <p:nvSpPr>
          <p:cNvPr id="7" name="모서리가 둥근 직사각형 7">
            <a:extLst>
              <a:ext uri="{FF2B5EF4-FFF2-40B4-BE49-F238E27FC236}">
                <a16:creationId xmlns:a16="http://schemas.microsoft.com/office/drawing/2014/main" id="{2D111D4C-B6FD-4C5F-BE25-DFEC6974BC81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다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Slide Zoom 2">
                <a:extLst>
                  <a:ext uri="{FF2B5EF4-FFF2-40B4-BE49-F238E27FC236}">
                    <a16:creationId xmlns:a16="http://schemas.microsoft.com/office/drawing/2014/main" id="{999B43FE-61EF-436F-ADE1-065EA687A2B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07184115"/>
                  </p:ext>
                </p:extLst>
              </p:nvPr>
            </p:nvGraphicFramePr>
            <p:xfrm>
              <a:off x="385570" y="330161"/>
              <a:ext cx="3348711" cy="1883650"/>
            </p:xfrm>
            <a:graphic>
              <a:graphicData uri="http://schemas.microsoft.com/office/powerpoint/2016/slidezoom">
                <pslz:sldZm>
                  <pslz:sldZmObj sldId="731" cId="3827591954">
                    <pslz:zmPr id="{7E8DA1AD-1D31-4082-9CD7-D15AA8762A24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348711" cy="188365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Slide Zoom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999B43FE-61EF-436F-ADE1-065EA687A2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5570" y="330161"/>
                <a:ext cx="3348711" cy="188365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5A3E089D-BAD6-4B9A-AD80-AA063B0C8383}"/>
              </a:ext>
            </a:extLst>
          </p:cNvPr>
          <p:cNvSpPr/>
          <p:nvPr/>
        </p:nvSpPr>
        <p:spPr>
          <a:xfrm>
            <a:off x="9902591" y="0"/>
            <a:ext cx="22894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https://pixabay.com/images/id-311962/</a:t>
            </a:r>
          </a:p>
        </p:txBody>
      </p:sp>
      <p:pic>
        <p:nvPicPr>
          <p:cNvPr id="1026" name="Picture 2" descr="사다리, 단계, 노치, 성공, 사업, 경력, 높은, 최대, 목표, 등반, 프로 모션, 맨 위로">
            <a:extLst>
              <a:ext uri="{FF2B5EF4-FFF2-40B4-BE49-F238E27FC236}">
                <a16:creationId xmlns:a16="http://schemas.microsoft.com/office/drawing/2014/main" id="{985E0583-7B25-42C9-A5A8-498AD385B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192" y="524018"/>
            <a:ext cx="1377616" cy="275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274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6889235" y="34423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다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BF18A1D6-061D-4653-B74C-7FF2404825B2}"/>
              </a:ext>
            </a:extLst>
          </p:cNvPr>
          <p:cNvSpPr/>
          <p:nvPr/>
        </p:nvSpPr>
        <p:spPr>
          <a:xfrm>
            <a:off x="9367741" y="34423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E5F4074-283F-4E60-AE8C-7A0AE3AF8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99" y="344237"/>
            <a:ext cx="827133" cy="1665520"/>
          </a:xfrm>
          <a:prstGeom prst="rect">
            <a:avLst/>
          </a:prstGeom>
        </p:spPr>
      </p:pic>
      <p:pic>
        <p:nvPicPr>
          <p:cNvPr id="7" name="Picture 6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7591CD60-4FC7-45FE-A67F-0EC2E24526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61" y="344237"/>
            <a:ext cx="1588636" cy="1544722"/>
          </a:xfrm>
          <a:prstGeom prst="rect">
            <a:avLst/>
          </a:prstGeom>
        </p:spPr>
      </p:pic>
      <p:sp>
        <p:nvSpPr>
          <p:cNvPr id="15" name="모서리가 둥근 직사각형 5">
            <a:extLst>
              <a:ext uri="{FF2B5EF4-FFF2-40B4-BE49-F238E27FC236}">
                <a16:creationId xmlns:a16="http://schemas.microsoft.com/office/drawing/2014/main" id="{5648B82A-530C-496A-9CA9-521839F2F3C9}"/>
              </a:ext>
            </a:extLst>
          </p:cNvPr>
          <p:cNvSpPr/>
          <p:nvPr/>
        </p:nvSpPr>
        <p:spPr>
          <a:xfrm>
            <a:off x="6889234" y="219303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16" name="모서리가 둥근 직사각형 5">
            <a:extLst>
              <a:ext uri="{FF2B5EF4-FFF2-40B4-BE49-F238E27FC236}">
                <a16:creationId xmlns:a16="http://schemas.microsoft.com/office/drawing/2014/main" id="{0F004699-E365-4622-A66E-79AE389A8F78}"/>
              </a:ext>
            </a:extLst>
          </p:cNvPr>
          <p:cNvSpPr/>
          <p:nvPr/>
        </p:nvSpPr>
        <p:spPr>
          <a:xfrm>
            <a:off x="6889235" y="4041838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미</a:t>
            </a:r>
          </a:p>
        </p:txBody>
      </p: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7AC3F152-193B-42AC-B013-EB5067FFDD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289" y="2490811"/>
            <a:ext cx="1344529" cy="2368932"/>
          </a:xfrm>
          <a:prstGeom prst="rect">
            <a:avLst/>
          </a:prstGeom>
        </p:spPr>
      </p:pic>
      <p:sp>
        <p:nvSpPr>
          <p:cNvPr id="18" name="모서리가 둥근 직사각형 5">
            <a:extLst>
              <a:ext uri="{FF2B5EF4-FFF2-40B4-BE49-F238E27FC236}">
                <a16:creationId xmlns:a16="http://schemas.microsoft.com/office/drawing/2014/main" id="{0F5E1B8C-481E-40F3-A75F-DA4DC3231A56}"/>
              </a:ext>
            </a:extLst>
          </p:cNvPr>
          <p:cNvSpPr/>
          <p:nvPr/>
        </p:nvSpPr>
        <p:spPr>
          <a:xfrm>
            <a:off x="4706332" y="219303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sp>
        <p:nvSpPr>
          <p:cNvPr id="19" name="모서리가 둥근 직사각형 5">
            <a:extLst>
              <a:ext uri="{FF2B5EF4-FFF2-40B4-BE49-F238E27FC236}">
                <a16:creationId xmlns:a16="http://schemas.microsoft.com/office/drawing/2014/main" id="{CEDE4712-352E-4A04-B2A2-46098F87BD5F}"/>
              </a:ext>
            </a:extLst>
          </p:cNvPr>
          <p:cNvSpPr/>
          <p:nvPr/>
        </p:nvSpPr>
        <p:spPr>
          <a:xfrm>
            <a:off x="2523431" y="219303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너</a:t>
            </a:r>
          </a:p>
        </p:txBody>
      </p:sp>
      <p:pic>
        <p:nvPicPr>
          <p:cNvPr id="21" name="Picture 20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96EC40BD-504F-44FA-9EA2-659A0F84A2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99" y="2193036"/>
            <a:ext cx="1812242" cy="1544721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Slide Zoom 23">
                <a:extLst>
                  <a:ext uri="{FF2B5EF4-FFF2-40B4-BE49-F238E27FC236}">
                    <a16:creationId xmlns:a16="http://schemas.microsoft.com/office/drawing/2014/main" id="{E8F49BF6-60BA-446B-BBC6-7F8468B354B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88338889"/>
                  </p:ext>
                </p:extLst>
              </p:nvPr>
            </p:nvGraphicFramePr>
            <p:xfrm>
              <a:off x="990561" y="4170252"/>
              <a:ext cx="3048000" cy="1714500"/>
            </p:xfrm>
            <a:graphic>
              <a:graphicData uri="http://schemas.microsoft.com/office/powerpoint/2016/slidezoom">
                <pslz:sldZm>
                  <pslz:sldZmObj sldId="746" cId="3759779253">
                    <pslz:zmPr id="{347CDB3A-37E3-4406-B5CD-6248C06B69FA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Slide Zoom 23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E8F49BF6-60BA-446B-BBC6-7F8468B354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0561" y="417025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7591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모서리가 둥근 직사각형 5">
            <a:extLst>
              <a:ext uri="{FF2B5EF4-FFF2-40B4-BE49-F238E27FC236}">
                <a16:creationId xmlns:a16="http://schemas.microsoft.com/office/drawing/2014/main" id="{5648B82A-530C-496A-9CA9-521839F2F3C9}"/>
              </a:ext>
            </a:extLst>
          </p:cNvPr>
          <p:cNvSpPr/>
          <p:nvPr/>
        </p:nvSpPr>
        <p:spPr>
          <a:xfrm>
            <a:off x="6889234" y="219303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13" name="모서리가 둥근 직사각형 5">
            <a:extLst>
              <a:ext uri="{FF2B5EF4-FFF2-40B4-BE49-F238E27FC236}">
                <a16:creationId xmlns:a16="http://schemas.microsoft.com/office/drawing/2014/main" id="{BA302420-B694-49FA-8FED-E037BA5D5F94}"/>
              </a:ext>
            </a:extLst>
          </p:cNvPr>
          <p:cNvSpPr/>
          <p:nvPr/>
        </p:nvSpPr>
        <p:spPr>
          <a:xfrm>
            <a:off x="4723550" y="219303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머</a:t>
            </a:r>
          </a:p>
        </p:txBody>
      </p:sp>
      <p:pic>
        <p:nvPicPr>
          <p:cNvPr id="3" name="Picture 2" descr="A picture containing game, basketball, mirror, necklace&#10;&#10;Description automatically generated">
            <a:extLst>
              <a:ext uri="{FF2B5EF4-FFF2-40B4-BE49-F238E27FC236}">
                <a16:creationId xmlns:a16="http://schemas.microsoft.com/office/drawing/2014/main" id="{CBEBD3D8-70B2-448C-820D-781BC30B5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31" y="1986953"/>
            <a:ext cx="1541976" cy="1840053"/>
          </a:xfrm>
          <a:prstGeom prst="rect">
            <a:avLst/>
          </a:prstGeom>
        </p:spPr>
      </p:pic>
      <p:sp>
        <p:nvSpPr>
          <p:cNvPr id="20" name="모서리가 둥근 직사각형 5">
            <a:extLst>
              <a:ext uri="{FF2B5EF4-FFF2-40B4-BE49-F238E27FC236}">
                <a16:creationId xmlns:a16="http://schemas.microsoft.com/office/drawing/2014/main" id="{856EDC83-8A1C-4CB9-8D95-5828506A18CE}"/>
              </a:ext>
            </a:extLst>
          </p:cNvPr>
          <p:cNvSpPr/>
          <p:nvPr/>
        </p:nvSpPr>
        <p:spPr>
          <a:xfrm>
            <a:off x="6889233" y="442231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오</a:t>
            </a:r>
          </a:p>
        </p:txBody>
      </p:sp>
      <p:pic>
        <p:nvPicPr>
          <p:cNvPr id="9" name="Picture 8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0C2ACE15-370F-4671-A7A7-733C9CECE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047" y="4161861"/>
            <a:ext cx="2073998" cy="1596979"/>
          </a:xfrm>
          <a:prstGeom prst="rect">
            <a:avLst/>
          </a:prstGeom>
        </p:spPr>
      </p:pic>
      <p:sp>
        <p:nvSpPr>
          <p:cNvPr id="22" name="모서리가 둥근 직사각형 5">
            <a:extLst>
              <a:ext uri="{FF2B5EF4-FFF2-40B4-BE49-F238E27FC236}">
                <a16:creationId xmlns:a16="http://schemas.microsoft.com/office/drawing/2014/main" id="{C9BA2FA0-0451-4D41-8C09-DE428CD50840}"/>
              </a:ext>
            </a:extLst>
          </p:cNvPr>
          <p:cNvSpPr/>
          <p:nvPr/>
        </p:nvSpPr>
        <p:spPr>
          <a:xfrm>
            <a:off x="4723550" y="436264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유</a:t>
            </a:r>
          </a:p>
        </p:txBody>
      </p:sp>
      <p:pic>
        <p:nvPicPr>
          <p:cNvPr id="12" name="Picture 11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C59F6629-E5CB-40C8-9C3A-FCCEBBCB01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534" y="462772"/>
            <a:ext cx="2073998" cy="1518214"/>
          </a:xfrm>
          <a:prstGeom prst="rect">
            <a:avLst/>
          </a:prstGeom>
        </p:spPr>
      </p:pic>
      <p:sp>
        <p:nvSpPr>
          <p:cNvPr id="23" name="모서리가 둥근 직사각형 5">
            <a:extLst>
              <a:ext uri="{FF2B5EF4-FFF2-40B4-BE49-F238E27FC236}">
                <a16:creationId xmlns:a16="http://schemas.microsoft.com/office/drawing/2014/main" id="{0D1D3BFE-35BF-4756-8F3E-0057A3CC2BDA}"/>
              </a:ext>
            </a:extLst>
          </p:cNvPr>
          <p:cNvSpPr/>
          <p:nvPr/>
        </p:nvSpPr>
        <p:spPr>
          <a:xfrm>
            <a:off x="4723549" y="2134618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토</a:t>
            </a:r>
          </a:p>
        </p:txBody>
      </p:sp>
      <p:sp>
        <p:nvSpPr>
          <p:cNvPr id="24" name="모서리가 둥근 직사각형 5">
            <a:extLst>
              <a:ext uri="{FF2B5EF4-FFF2-40B4-BE49-F238E27FC236}">
                <a16:creationId xmlns:a16="http://schemas.microsoft.com/office/drawing/2014/main" id="{7445F7A8-A19C-4141-888E-48A925DCB34A}"/>
              </a:ext>
            </a:extLst>
          </p:cNvPr>
          <p:cNvSpPr/>
          <p:nvPr/>
        </p:nvSpPr>
        <p:spPr>
          <a:xfrm>
            <a:off x="2557864" y="2134618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pic>
        <p:nvPicPr>
          <p:cNvPr id="25" name="Picture 24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16572BB2-53A4-41FD-84F1-35983715A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12" y="2134618"/>
            <a:ext cx="1654035" cy="148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79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F0FB98-3D3B-4CBC-AFE4-687143E1B9A8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91BDE3-CBFA-41BB-B0AE-7C6752AC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117" y="0"/>
            <a:ext cx="468376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12CE5A0C-AD44-4DF6-87B6-52A42CDE2437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8B269CA-3672-4BD7-90ED-86A784294A24}"/>
              </a:ext>
            </a:extLst>
          </p:cNvPr>
          <p:cNvSpPr/>
          <p:nvPr/>
        </p:nvSpPr>
        <p:spPr>
          <a:xfrm>
            <a:off x="4018671" y="1739604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06E56F0-98C5-4149-8D93-8025B5347E4F}"/>
              </a:ext>
            </a:extLst>
          </p:cNvPr>
          <p:cNvSpPr/>
          <p:nvPr/>
        </p:nvSpPr>
        <p:spPr>
          <a:xfrm>
            <a:off x="4327273" y="2823469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사</a:t>
            </a:r>
            <a:endParaRPr lang="en-US" sz="5400" dirty="0"/>
          </a:p>
        </p:txBody>
      </p:sp>
      <p:sp>
        <p:nvSpPr>
          <p:cNvPr id="48" name="Speech Bubble: Rectangle with Corners Rounded 47">
            <a:extLst>
              <a:ext uri="{FF2B5EF4-FFF2-40B4-BE49-F238E27FC236}">
                <a16:creationId xmlns:a16="http://schemas.microsoft.com/office/drawing/2014/main" id="{D764074D-3F29-4983-9FC3-C97AED14E5F9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E11AFE58-BA70-4E9F-85E0-238FB627A7A5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3FFACB1-C23B-4368-83D6-F741ED0D3DA3}"/>
              </a:ext>
            </a:extLst>
          </p:cNvPr>
          <p:cNvSpPr/>
          <p:nvPr/>
        </p:nvSpPr>
        <p:spPr>
          <a:xfrm>
            <a:off x="4148223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E5B7AD3-7B68-49B0-A3A8-CD4FFF8DC64E}"/>
              </a:ext>
            </a:extLst>
          </p:cNvPr>
          <p:cNvSpPr/>
          <p:nvPr/>
        </p:nvSpPr>
        <p:spPr>
          <a:xfrm>
            <a:off x="4706268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529E5E6-4537-42F6-9CB3-8DD0E53F966B}"/>
              </a:ext>
            </a:extLst>
          </p:cNvPr>
          <p:cNvSpPr/>
          <p:nvPr/>
        </p:nvSpPr>
        <p:spPr>
          <a:xfrm>
            <a:off x="5391313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D524685-73A4-401E-A71A-02776C94C346}"/>
              </a:ext>
            </a:extLst>
          </p:cNvPr>
          <p:cNvSpPr/>
          <p:nvPr/>
        </p:nvSpPr>
        <p:spPr>
          <a:xfrm>
            <a:off x="6138688" y="178942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7A35BDC-481A-40D4-887B-BC5660525485}"/>
              </a:ext>
            </a:extLst>
          </p:cNvPr>
          <p:cNvSpPr/>
          <p:nvPr/>
        </p:nvSpPr>
        <p:spPr>
          <a:xfrm>
            <a:off x="6823733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4B79E0F-F06A-4A98-ADA3-4CDB42107FBF}"/>
              </a:ext>
            </a:extLst>
          </p:cNvPr>
          <p:cNvSpPr/>
          <p:nvPr/>
        </p:nvSpPr>
        <p:spPr>
          <a:xfrm>
            <a:off x="7516735" y="178405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885F8FE-C1DB-41B9-B465-3B890606B142}"/>
              </a:ext>
            </a:extLst>
          </p:cNvPr>
          <p:cNvSpPr/>
          <p:nvPr/>
        </p:nvSpPr>
        <p:spPr>
          <a:xfrm>
            <a:off x="5759693" y="280587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다</a:t>
            </a:r>
            <a:endParaRPr lang="en-US" sz="5400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E7F3DE5-3781-4AD4-905E-0729BC89C348}"/>
              </a:ext>
            </a:extLst>
          </p:cNvPr>
          <p:cNvSpPr/>
          <p:nvPr/>
        </p:nvSpPr>
        <p:spPr>
          <a:xfrm>
            <a:off x="7119734" y="280587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E0E95957-71E4-41A7-93C8-F044175F0B7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80709217"/>
                  </p:ext>
                </p:extLst>
              </p:nvPr>
            </p:nvGraphicFramePr>
            <p:xfrm>
              <a:off x="8831989" y="4208918"/>
              <a:ext cx="3048000" cy="1714500"/>
            </p:xfrm>
            <a:graphic>
              <a:graphicData uri="http://schemas.microsoft.com/office/powerpoint/2016/slidezoom">
                <pslz:sldZm>
                  <pslz:sldZmObj sldId="723" cId="1964384780">
                    <pslz:zmPr id="{F667FEA3-C65A-43F2-9148-65DA86D664BA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0E95957-71E4-41A7-93C8-F044175F0B7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31989" y="420891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62" name="Oval 61">
            <a:extLst>
              <a:ext uri="{FF2B5EF4-FFF2-40B4-BE49-F238E27FC236}">
                <a16:creationId xmlns:a16="http://schemas.microsoft.com/office/drawing/2014/main" id="{11F056CE-3AF9-4982-8CEA-AB40CF1D558E}"/>
              </a:ext>
            </a:extLst>
          </p:cNvPr>
          <p:cNvSpPr/>
          <p:nvPr/>
        </p:nvSpPr>
        <p:spPr>
          <a:xfrm>
            <a:off x="4592861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41A95EB-757E-4546-A085-73511EBBC8B2}"/>
              </a:ext>
            </a:extLst>
          </p:cNvPr>
          <p:cNvSpPr/>
          <p:nvPr/>
        </p:nvSpPr>
        <p:spPr>
          <a:xfrm>
            <a:off x="5017304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35BFD94-BCA6-4E23-8874-92A5F4AFD097}"/>
              </a:ext>
            </a:extLst>
          </p:cNvPr>
          <p:cNvSpPr/>
          <p:nvPr/>
        </p:nvSpPr>
        <p:spPr>
          <a:xfrm>
            <a:off x="5372807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7F30EA89-CD1C-4DC1-89A2-089BF4ED293A}"/>
              </a:ext>
            </a:extLst>
          </p:cNvPr>
          <p:cNvSpPr/>
          <p:nvPr/>
        </p:nvSpPr>
        <p:spPr>
          <a:xfrm>
            <a:off x="6914710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BE090653-9508-4903-A8C3-717AFB57525F}"/>
              </a:ext>
            </a:extLst>
          </p:cNvPr>
          <p:cNvSpPr/>
          <p:nvPr/>
        </p:nvSpPr>
        <p:spPr>
          <a:xfrm>
            <a:off x="7308816" y="483687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36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3" grpId="0"/>
      <p:bldP spid="47" grpId="0"/>
      <p:bldP spid="48" grpId="0" animBg="1"/>
      <p:bldP spid="49" grpId="0" animBg="1"/>
      <p:bldP spid="50" grpId="0" animBg="1"/>
      <p:bldP spid="51" grpId="0"/>
      <p:bldP spid="52" grpId="0"/>
      <p:bldP spid="53" grpId="0"/>
      <p:bldP spid="54" grpId="0"/>
      <p:bldP spid="55" grpId="0"/>
      <p:bldP spid="60" grpId="0"/>
      <p:bldP spid="61" grpId="0"/>
      <p:bldP spid="62" grpId="0" animBg="1"/>
      <p:bldP spid="63" grpId="0" animBg="1"/>
      <p:bldP spid="64" grpId="0" animBg="1"/>
      <p:bldP spid="65" grpId="0" animBg="1"/>
      <p:bldP spid="6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A136E445-E0E6-423D-897E-1083CB68F2D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4018650"/>
                  </p:ext>
                </p:extLst>
              </p:nvPr>
            </p:nvGraphicFramePr>
            <p:xfrm>
              <a:off x="1948648" y="2556057"/>
              <a:ext cx="3048000" cy="1714500"/>
            </p:xfrm>
            <a:graphic>
              <a:graphicData uri="http://schemas.microsoft.com/office/powerpoint/2016/slidezoom">
                <pslz:sldZm>
                  <pslz:sldZmObj sldId="747" cId="1334003647">
                    <pslz:zmPr id="{DC19D0D6-475A-4C54-B9FC-8E8E6774EF1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136E445-E0E6-423D-897E-1083CB68F2D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8648" y="255605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4384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pic>
        <p:nvPicPr>
          <p:cNvPr id="2050" name="Picture 2" descr="눈금자, 형상, 수학, 무승부, 학교">
            <a:extLst>
              <a:ext uri="{FF2B5EF4-FFF2-40B4-BE49-F238E27FC236}">
                <a16:creationId xmlns:a16="http://schemas.microsoft.com/office/drawing/2014/main" id="{65636EDF-D3ED-47FA-AF33-1C565E2E3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940895"/>
            <a:ext cx="9376611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눈금자, 형상, 수학, 무승부, 학교">
            <a:extLst>
              <a:ext uri="{FF2B5EF4-FFF2-40B4-BE49-F238E27FC236}">
                <a16:creationId xmlns:a16="http://schemas.microsoft.com/office/drawing/2014/main" id="{B2116E4C-02AA-41BE-94B6-03D1A02E1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14"/>
          <a:stretch/>
        </p:blipFill>
        <p:spPr bwMode="auto">
          <a:xfrm>
            <a:off x="1524000" y="67472"/>
            <a:ext cx="155702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2614884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ㄱ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909216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3046951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ㄹ</a:t>
            </a:r>
            <a:endParaRPr lang="en-US" sz="9600" dirty="0"/>
          </a:p>
        </p:txBody>
      </p:sp>
      <p:sp>
        <p:nvSpPr>
          <p:cNvPr id="7" name="Star: 32 Points 6">
            <a:extLst>
              <a:ext uri="{FF2B5EF4-FFF2-40B4-BE49-F238E27FC236}">
                <a16:creationId xmlns:a16="http://schemas.microsoft.com/office/drawing/2014/main" id="{04DE6596-DD30-455E-8B35-91754216788E}"/>
              </a:ext>
            </a:extLst>
          </p:cNvPr>
          <p:cNvSpPr/>
          <p:nvPr/>
        </p:nvSpPr>
        <p:spPr>
          <a:xfrm rot="1796595">
            <a:off x="7600516" y="319861"/>
            <a:ext cx="3140242" cy="1930400"/>
          </a:xfrm>
          <a:prstGeom prst="star32">
            <a:avLst/>
          </a:prstGeom>
          <a:gradFill flip="none" rotWithShape="1">
            <a:gsLst>
              <a:gs pos="0">
                <a:schemeClr val="accent4"/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 w="66675">
            <a:solidFill>
              <a:srgbClr val="FFC0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</a:rPr>
              <a:t>long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4866317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197857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7303190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7218968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912F10-1924-4CC4-BA6F-62ADAF479AFC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Gil-</a:t>
            </a:r>
            <a:r>
              <a:rPr lang="en-US" sz="6000" dirty="0" err="1">
                <a:solidFill>
                  <a:srgbClr val="0070C0"/>
                </a:solidFill>
              </a:rPr>
              <a:t>eo</a:t>
            </a:r>
            <a:r>
              <a:rPr lang="en-US" sz="6000" dirty="0">
                <a:solidFill>
                  <a:srgbClr val="0070C0"/>
                </a:solidFill>
              </a:rPr>
              <a:t>-</a:t>
            </a:r>
            <a:r>
              <a:rPr lang="en-US" sz="6000" dirty="0" err="1">
                <a:solidFill>
                  <a:srgbClr val="0070C0"/>
                </a:solidFill>
              </a:rPr>
              <a:t>yo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AC3B23-396D-44E5-A120-B9547676E4D6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Gi-</a:t>
            </a:r>
            <a:r>
              <a:rPr lang="en-US" sz="6000" dirty="0" err="1">
                <a:solidFill>
                  <a:schemeClr val="bg1"/>
                </a:solidFill>
              </a:rPr>
              <a:t>leo</a:t>
            </a:r>
            <a:r>
              <a:rPr lang="en-US" sz="6000" dirty="0">
                <a:solidFill>
                  <a:schemeClr val="bg1"/>
                </a:solidFill>
              </a:rPr>
              <a:t>-</a:t>
            </a:r>
            <a:r>
              <a:rPr lang="en-US" sz="6000" dirty="0" err="1">
                <a:solidFill>
                  <a:schemeClr val="bg1"/>
                </a:solidFill>
              </a:rPr>
              <a:t>yo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E5D4EF-F9BD-4D72-9A32-F0A20233CE2B}"/>
              </a:ext>
            </a:extLst>
          </p:cNvPr>
          <p:cNvSpPr txBox="1"/>
          <p:nvPr/>
        </p:nvSpPr>
        <p:spPr>
          <a:xfrm>
            <a:off x="1373147" y="4334330"/>
            <a:ext cx="3709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How to pronounce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2" name="Slide Zoom 21">
                <a:extLst>
                  <a:ext uri="{FF2B5EF4-FFF2-40B4-BE49-F238E27FC236}">
                    <a16:creationId xmlns:a16="http://schemas.microsoft.com/office/drawing/2014/main" id="{B7F50AFF-6D9F-49ED-9B48-C1C0ED3D0E9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04150370"/>
                  </p:ext>
                </p:extLst>
              </p:nvPr>
            </p:nvGraphicFramePr>
            <p:xfrm>
              <a:off x="9144000" y="5143500"/>
              <a:ext cx="3048000" cy="1714500"/>
            </p:xfrm>
            <a:graphic>
              <a:graphicData uri="http://schemas.microsoft.com/office/powerpoint/2016/slidezoom">
                <pslz:sldZm>
                  <pslz:sldZmObj sldId="748" cId="4238364309">
                    <pslz:zmPr id="{A28D8F84-CF2A-436A-A042-2FCCBC5E3F87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2" name="Slide Zoom 2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7F50AFF-6D9F-49ED-9B48-C1C0ED3D0E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44000" y="51435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34003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7" grpId="0" animBg="1"/>
      <p:bldP spid="7" grpId="1" animBg="1"/>
      <p:bldP spid="14" grpId="0" animBg="1"/>
      <p:bldP spid="15" grpId="0" animBg="1"/>
      <p:bldP spid="16" grpId="0" animBg="1"/>
      <p:bldP spid="17" grpId="0" animBg="1"/>
      <p:bldP spid="13" grpId="0" animBg="1"/>
      <p:bldP spid="13" grpId="1" animBg="1"/>
      <p:bldP spid="13" grpId="2" animBg="1"/>
      <p:bldP spid="19" grpId="0" animBg="1"/>
      <p:bldP spid="19" grpId="1" animBg="1"/>
      <p:bldP spid="20" grpId="0"/>
      <p:bldP spid="20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1804664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ㄱ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098996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2236731" y="3376685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ㄹ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5209652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428851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8651849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8567627" y="3107054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7FF39-3314-4D61-A0AE-587B168BB3C4}"/>
              </a:ext>
            </a:extLst>
          </p:cNvPr>
          <p:cNvSpPr txBox="1"/>
          <p:nvPr/>
        </p:nvSpPr>
        <p:spPr>
          <a:xfrm>
            <a:off x="1819169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받침은 바로 뒤에 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</a:t>
            </a:r>
            <a:r>
              <a:rPr lang="ko-KR" altLang="en-US" sz="2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ㅇ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”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이 들어간 글자가 오면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B6D34-9DB3-4197-8440-6EEA38B28CE1}"/>
              </a:ext>
            </a:extLst>
          </p:cNvPr>
          <p:cNvSpPr txBox="1"/>
          <p:nvPr/>
        </p:nvSpPr>
        <p:spPr>
          <a:xfrm>
            <a:off x="2582110" y="709156"/>
            <a:ext cx="6721448" cy="707886"/>
          </a:xfrm>
          <a:prstGeom prst="rect">
            <a:avLst/>
          </a:prstGeom>
          <a:gradFill flip="none" rotWithShape="1">
            <a:gsLst>
              <a:gs pos="0">
                <a:srgbClr val="F8F200"/>
              </a:gs>
              <a:gs pos="61000">
                <a:srgbClr val="FFFFCC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glow rad="838200">
              <a:schemeClr val="accent1">
                <a:satMod val="175000"/>
                <a:alpha val="13000"/>
              </a:schemeClr>
            </a:glow>
            <a:outerShdw blurRad="50800" dist="1498600" dir="5400000" algn="ctr" rotWithShape="0">
              <a:srgbClr val="000000">
                <a:alpha val="0"/>
              </a:srgb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to pronounce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893202-D9B2-4B75-B025-27F19DB78EDF}"/>
              </a:ext>
            </a:extLst>
          </p:cNvPr>
          <p:cNvSpPr txBox="1"/>
          <p:nvPr/>
        </p:nvSpPr>
        <p:spPr>
          <a:xfrm>
            <a:off x="5209652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그대로 잡혀가요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그래서 발음도 연결해서 해요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E28F3-8D99-4D60-AC64-2FBCCB2672C7}"/>
              </a:ext>
            </a:extLst>
          </p:cNvPr>
          <p:cNvSpPr/>
          <p:nvPr/>
        </p:nvSpPr>
        <p:spPr>
          <a:xfrm>
            <a:off x="1719351" y="1937952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gil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8B181A-EA6B-43B9-B0B3-CBFD1FC270F4}"/>
              </a:ext>
            </a:extLst>
          </p:cNvPr>
          <p:cNvSpPr/>
          <p:nvPr/>
        </p:nvSpPr>
        <p:spPr>
          <a:xfrm>
            <a:off x="4977063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69F448-2C32-4235-91A7-CC8324C5BD54}"/>
              </a:ext>
            </a:extLst>
          </p:cNvPr>
          <p:cNvSpPr/>
          <p:nvPr/>
        </p:nvSpPr>
        <p:spPr>
          <a:xfrm>
            <a:off x="8065244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yo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129D5-DCEB-4F2A-9648-D43291DCA8A7}"/>
              </a:ext>
            </a:extLst>
          </p:cNvPr>
          <p:cNvSpPr/>
          <p:nvPr/>
        </p:nvSpPr>
        <p:spPr>
          <a:xfrm>
            <a:off x="1719350" y="1948329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gi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3464E-C97A-4A0B-A150-9CFFD2561F0A}"/>
              </a:ext>
            </a:extLst>
          </p:cNvPr>
          <p:cNvSpPr/>
          <p:nvPr/>
        </p:nvSpPr>
        <p:spPr>
          <a:xfrm>
            <a:off x="4977063" y="19246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 eo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72272-6609-47B7-A975-E3CC1860A81C}"/>
              </a:ext>
            </a:extLst>
          </p:cNvPr>
          <p:cNvSpPr/>
          <p:nvPr/>
        </p:nvSpPr>
        <p:spPr>
          <a:xfrm>
            <a:off x="8065244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yo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CC0D08B-3EFA-4E5A-8E9A-CCBA3A46D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8921" y="2600580"/>
            <a:ext cx="2476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64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3243 -0.175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77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0.15299 0.0020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8" grpId="0"/>
      <p:bldP spid="21" grpId="0" animBg="1"/>
      <p:bldP spid="22" grpId="0"/>
      <p:bldP spid="10" grpId="0" animBg="1"/>
      <p:bldP spid="10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사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자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58B5E5-C348-4858-9112-DC537087F52C}"/>
              </a:ext>
            </a:extLst>
          </p:cNvPr>
          <p:cNvSpPr/>
          <p:nvPr/>
        </p:nvSpPr>
        <p:spPr>
          <a:xfrm>
            <a:off x="9902591" y="0"/>
            <a:ext cx="22894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https://pixabay.com/images/id-794962/</a:t>
            </a:r>
          </a:p>
        </p:txBody>
      </p:sp>
      <p:pic>
        <p:nvPicPr>
          <p:cNvPr id="7170" name="Picture 2" descr="사자, 라이온 킹, 숲의 왕 사자, 브라운 숲">
            <a:extLst>
              <a:ext uri="{FF2B5EF4-FFF2-40B4-BE49-F238E27FC236}">
                <a16:creationId xmlns:a16="http://schemas.microsoft.com/office/drawing/2014/main" id="{AB9B0AC0-8E02-43F3-BBB6-594A36E0A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933" y="504825"/>
            <a:ext cx="4030134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4719CDD-6D42-4654-BDAE-D0C9E3517DB1}"/>
              </a:ext>
            </a:extLst>
          </p:cNvPr>
          <p:cNvGrpSpPr/>
          <p:nvPr/>
        </p:nvGrpSpPr>
        <p:grpSpPr>
          <a:xfrm>
            <a:off x="3967162" y="0"/>
            <a:ext cx="4257675" cy="6174550"/>
            <a:chOff x="3967162" y="0"/>
            <a:chExt cx="4257675" cy="617455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0E990F-D11C-4347-982F-07850AB22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7162" y="0"/>
              <a:ext cx="4257675" cy="6174550"/>
            </a:xfrm>
            <a:prstGeom prst="rect">
              <a:avLst/>
            </a:prstGeom>
            <a:ln w="12700">
              <a:solidFill>
                <a:srgbClr val="0070C0"/>
              </a:solidFill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361EA2-6DE8-44F3-BA59-851D49A73E3E}"/>
                </a:ext>
              </a:extLst>
            </p:cNvPr>
            <p:cNvSpPr/>
            <p:nvPr/>
          </p:nvSpPr>
          <p:spPr>
            <a:xfrm>
              <a:off x="4293042" y="4852269"/>
              <a:ext cx="1768727" cy="6329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600" i="1" dirty="0">
                  <a:solidFill>
                    <a:schemeClr val="tx1"/>
                  </a:solidFill>
                </a:rPr>
                <a:t>사자가</a:t>
              </a:r>
              <a:endParaRPr lang="en-US" sz="3600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2046891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7E9239-59E1-41F8-A772-F4A9D8C053C3}"/>
              </a:ext>
            </a:extLst>
          </p:cNvPr>
          <p:cNvSpPr/>
          <p:nvPr/>
        </p:nvSpPr>
        <p:spPr>
          <a:xfrm>
            <a:off x="4707456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사</a:t>
            </a:r>
            <a:endParaRPr lang="en-US" sz="5400" dirty="0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2046892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20A4E47-2644-45E1-86C6-BEC9455D8F6D}"/>
              </a:ext>
            </a:extLst>
          </p:cNvPr>
          <p:cNvSpPr/>
          <p:nvPr/>
        </p:nvSpPr>
        <p:spPr>
          <a:xfrm>
            <a:off x="4327273" y="178620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E2A4B4-1358-4DED-BC1A-AB96BD3BF6D1}"/>
              </a:ext>
            </a:extLst>
          </p:cNvPr>
          <p:cNvSpPr/>
          <p:nvPr/>
        </p:nvSpPr>
        <p:spPr>
          <a:xfrm>
            <a:off x="5287693" y="178620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4342D68-1A6F-4E56-A902-DCD394E01A62}"/>
              </a:ext>
            </a:extLst>
          </p:cNvPr>
          <p:cNvSpPr/>
          <p:nvPr/>
        </p:nvSpPr>
        <p:spPr>
          <a:xfrm>
            <a:off x="6229313" y="178620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ㅈ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F2EC26-3451-4970-AF84-E2FE433FC108}"/>
              </a:ext>
            </a:extLst>
          </p:cNvPr>
          <p:cNvSpPr/>
          <p:nvPr/>
        </p:nvSpPr>
        <p:spPr>
          <a:xfrm>
            <a:off x="7164236" y="178620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F110C8A-934E-449B-A9B3-E3F972700FAF}"/>
              </a:ext>
            </a:extLst>
          </p:cNvPr>
          <p:cNvSpPr/>
          <p:nvPr/>
        </p:nvSpPr>
        <p:spPr>
          <a:xfrm>
            <a:off x="6726557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자</a:t>
            </a:r>
            <a:endParaRPr lang="en-US" sz="5400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2E21AE1-C66B-4498-9A5C-976542D6070A}"/>
              </a:ext>
            </a:extLst>
          </p:cNvPr>
          <p:cNvSpPr/>
          <p:nvPr/>
        </p:nvSpPr>
        <p:spPr>
          <a:xfrm>
            <a:off x="6713588" y="480423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6F74AE-F33A-430F-BBF9-BB774594786F}"/>
              </a:ext>
            </a:extLst>
          </p:cNvPr>
          <p:cNvSpPr/>
          <p:nvPr/>
        </p:nvSpPr>
        <p:spPr>
          <a:xfrm>
            <a:off x="7105551" y="480423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A7D58A9-80FC-4E40-8948-0CEC619470B6}"/>
              </a:ext>
            </a:extLst>
          </p:cNvPr>
          <p:cNvSpPr/>
          <p:nvPr/>
        </p:nvSpPr>
        <p:spPr>
          <a:xfrm>
            <a:off x="4389839" y="480050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27A8B34-79C4-458C-8723-A10BFBA89F5B}"/>
              </a:ext>
            </a:extLst>
          </p:cNvPr>
          <p:cNvSpPr/>
          <p:nvPr/>
        </p:nvSpPr>
        <p:spPr>
          <a:xfrm>
            <a:off x="5445023" y="480040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8FAE9683-8F8C-4BA5-B893-5C7B2FDFC2C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1018622"/>
                  </p:ext>
                </p:extLst>
              </p:nvPr>
            </p:nvGraphicFramePr>
            <p:xfrm>
              <a:off x="8658907" y="3949392"/>
              <a:ext cx="3048000" cy="1714500"/>
            </p:xfrm>
            <a:graphic>
              <a:graphicData uri="http://schemas.microsoft.com/office/powerpoint/2016/slidezoom">
                <pslz:sldZm>
                  <pslz:sldZmObj sldId="751" cId="2890904233">
                    <pslz:zmPr id="{49CF81CA-758C-439E-993C-65B2AA113D45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8FAE9683-8F8C-4BA5-B893-5C7B2FDFC2C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58907" y="394939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9F370553-483B-48CA-A10E-4CCBF31918D6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1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30" grpId="0" animBg="1"/>
      <p:bldP spid="31" grpId="0"/>
      <p:bldP spid="33" grpId="0"/>
      <p:bldP spid="34" grpId="0"/>
      <p:bldP spid="35" grpId="0"/>
      <p:bldP spid="36" grpId="0"/>
      <p:bldP spid="39" grpId="0" animBg="1"/>
      <p:bldP spid="40" grpId="0" animBg="1"/>
      <p:bldP spid="41" grpId="0" animBg="1"/>
      <p:bldP spid="4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53791"/>
                  </p:ext>
                </p:extLst>
              </p:nvPr>
            </p:nvGraphicFramePr>
            <p:xfrm>
              <a:off x="1948648" y="2547874"/>
              <a:ext cx="3048000" cy="1714500"/>
            </p:xfrm>
            <a:graphic>
              <a:graphicData uri="http://schemas.microsoft.com/office/powerpoint/2016/slidezoom">
                <pslz:sldZm>
                  <pslz:sldZmObj sldId="752" cId="3407871720">
                    <pslz:zmPr id="{9A13D30F-75E0-4E81-BA7A-B658A0CA6DC5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8648" y="254787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0904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bya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69046" y="3465341"/>
            <a:ext cx="977075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beo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byeo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bo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byo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bu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byu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beu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bi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복습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어떤 소리가 날까요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부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ㅂ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(b)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ba</a:t>
            </a:r>
            <a:endParaRPr kumimoji="0" lang="ko-KR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DDFA79-5835-4DB0-9DC4-500514BA63CA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B092863-D150-4C24-9530-1988FD1A3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6615" y="851087"/>
              <a:ext cx="850197" cy="4928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2614884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909216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3046951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ㅆ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4866317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197857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7303190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7218968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912F10-1924-4CC4-BA6F-62ADAF479AFC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its-eo-yo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AC3B23-396D-44E5-A120-B9547676E4D6}"/>
              </a:ext>
            </a:extLst>
          </p:cNvPr>
          <p:cNvSpPr/>
          <p:nvPr/>
        </p:nvSpPr>
        <p:spPr>
          <a:xfrm>
            <a:off x="5234372" y="4145759"/>
            <a:ext cx="4187902" cy="9560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bg1"/>
                </a:solidFill>
              </a:rPr>
              <a:t>i</a:t>
            </a:r>
            <a:r>
              <a:rPr lang="en-US" sz="6000" dirty="0">
                <a:solidFill>
                  <a:schemeClr val="bg1"/>
                </a:solidFill>
              </a:rPr>
              <a:t>-</a:t>
            </a:r>
            <a:r>
              <a:rPr lang="en-US" sz="6000" dirty="0" err="1">
                <a:solidFill>
                  <a:schemeClr val="bg1"/>
                </a:solidFill>
              </a:rPr>
              <a:t>sseo</a:t>
            </a:r>
            <a:r>
              <a:rPr lang="en-US" sz="6000" dirty="0">
                <a:solidFill>
                  <a:schemeClr val="bg1"/>
                </a:solidFill>
              </a:rPr>
              <a:t>-yo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E5D4EF-F9BD-4D72-9A32-F0A20233CE2B}"/>
              </a:ext>
            </a:extLst>
          </p:cNvPr>
          <p:cNvSpPr txBox="1"/>
          <p:nvPr/>
        </p:nvSpPr>
        <p:spPr>
          <a:xfrm>
            <a:off x="1373147" y="4334330"/>
            <a:ext cx="3709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How to pronounce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6437271"/>
                  </p:ext>
                </p:extLst>
              </p:nvPr>
            </p:nvGraphicFramePr>
            <p:xfrm>
              <a:off x="9144000" y="5143500"/>
              <a:ext cx="3048000" cy="1714500"/>
            </p:xfrm>
            <a:graphic>
              <a:graphicData uri="http://schemas.microsoft.com/office/powerpoint/2016/slidezoom">
                <pslz:sldZm>
                  <pslz:sldZmObj sldId="753" cId="71495075">
                    <pslz:zmPr id="{9C1675A4-3C09-46EB-B239-3BAEDB6852D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44000" y="51435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7871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3" grpId="0" animBg="1"/>
      <p:bldP spid="13" grpId="1" animBg="1"/>
      <p:bldP spid="13" grpId="2" animBg="1"/>
      <p:bldP spid="19" grpId="0" animBg="1"/>
      <p:bldP spid="19" grpId="1" animBg="1"/>
      <p:bldP spid="20" grpId="0"/>
      <p:bldP spid="20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1804664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098996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2236731" y="3376685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ㅆ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5209652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428851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8651849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8567627" y="3107054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7FF39-3314-4D61-A0AE-587B168BB3C4}"/>
              </a:ext>
            </a:extLst>
          </p:cNvPr>
          <p:cNvSpPr txBox="1"/>
          <p:nvPr/>
        </p:nvSpPr>
        <p:spPr>
          <a:xfrm>
            <a:off x="1819169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받침은 바로 뒤에 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</a:t>
            </a:r>
            <a:r>
              <a:rPr lang="ko-KR" altLang="en-US" sz="2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ㅇ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”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이 들어간 글자가 오면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B6D34-9DB3-4197-8440-6EEA38B28CE1}"/>
              </a:ext>
            </a:extLst>
          </p:cNvPr>
          <p:cNvSpPr txBox="1"/>
          <p:nvPr/>
        </p:nvSpPr>
        <p:spPr>
          <a:xfrm>
            <a:off x="2582110" y="709156"/>
            <a:ext cx="6721448" cy="707886"/>
          </a:xfrm>
          <a:prstGeom prst="rect">
            <a:avLst/>
          </a:prstGeom>
          <a:gradFill flip="none" rotWithShape="1">
            <a:gsLst>
              <a:gs pos="0">
                <a:srgbClr val="F8F200"/>
              </a:gs>
              <a:gs pos="61000">
                <a:srgbClr val="FFFFCC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glow rad="838200">
              <a:schemeClr val="accent1">
                <a:satMod val="175000"/>
                <a:alpha val="13000"/>
              </a:schemeClr>
            </a:glow>
            <a:outerShdw blurRad="50800" dist="1498600" dir="5400000" algn="ctr" rotWithShape="0">
              <a:srgbClr val="000000">
                <a:alpha val="0"/>
              </a:srgb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to pronounce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893202-D9B2-4B75-B025-27F19DB78EDF}"/>
              </a:ext>
            </a:extLst>
          </p:cNvPr>
          <p:cNvSpPr txBox="1"/>
          <p:nvPr/>
        </p:nvSpPr>
        <p:spPr>
          <a:xfrm>
            <a:off x="5209652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그대로 잡혀가요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그래서 발음도 연결해서 해요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E28F3-8D99-4D60-AC64-2FBCCB2672C7}"/>
              </a:ext>
            </a:extLst>
          </p:cNvPr>
          <p:cNvSpPr/>
          <p:nvPr/>
        </p:nvSpPr>
        <p:spPr>
          <a:xfrm>
            <a:off x="1810730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its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8B181A-EA6B-43B9-B0B3-CBFD1FC270F4}"/>
              </a:ext>
            </a:extLst>
          </p:cNvPr>
          <p:cNvSpPr/>
          <p:nvPr/>
        </p:nvSpPr>
        <p:spPr>
          <a:xfrm>
            <a:off x="4976794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69F448-2C32-4235-91A7-CC8324C5BD54}"/>
              </a:ext>
            </a:extLst>
          </p:cNvPr>
          <p:cNvSpPr/>
          <p:nvPr/>
        </p:nvSpPr>
        <p:spPr>
          <a:xfrm>
            <a:off x="8064975" y="1942876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yo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129D5-DCEB-4F2A-9648-D43291DCA8A7}"/>
              </a:ext>
            </a:extLst>
          </p:cNvPr>
          <p:cNvSpPr/>
          <p:nvPr/>
        </p:nvSpPr>
        <p:spPr>
          <a:xfrm>
            <a:off x="1804664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3800" dirty="0">
                <a:solidFill>
                  <a:srgbClr val="FFC000"/>
                </a:solidFill>
              </a:rPr>
              <a:t>it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3464E-C97A-4A0B-A150-9CFFD2561F0A}"/>
              </a:ext>
            </a:extLst>
          </p:cNvPr>
          <p:cNvSpPr/>
          <p:nvPr/>
        </p:nvSpPr>
        <p:spPr>
          <a:xfrm>
            <a:off x="4970728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 eo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72272-6609-47B7-A975-E3CC1860A81C}"/>
              </a:ext>
            </a:extLst>
          </p:cNvPr>
          <p:cNvSpPr/>
          <p:nvPr/>
        </p:nvSpPr>
        <p:spPr>
          <a:xfrm>
            <a:off x="8064975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yo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34F776-3A8A-41C3-B042-44523153D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50" b="97003" l="1255" r="96653">
                        <a14:foregroundMark x1="76569" y1="85831" x2="76569" y2="85831"/>
                        <a14:foregroundMark x1="49791" y1="88556" x2="49791" y2="88556"/>
                        <a14:foregroundMark x1="36402" y1="90191" x2="36402" y2="90191"/>
                        <a14:foregroundMark x1="32636" y1="90191" x2="27197" y2="90191"/>
                        <a14:foregroundMark x1="23431" y1="90191" x2="17155" y2="89373"/>
                        <a14:foregroundMark x1="10460" y1="76567" x2="11572" y2="76867"/>
                        <a14:foregroundMark x1="61284" y1="84655" x2="62762" y2="84741"/>
                        <a14:foregroundMark x1="62762" y1="84741" x2="82427" y2="71390"/>
                        <a14:foregroundMark x1="82427" y1="71390" x2="65272" y2="57766"/>
                        <a14:foregroundMark x1="65272" y1="57766" x2="16318" y2="40054"/>
                        <a14:foregroundMark x1="16318" y1="40054" x2="7933" y2="28122"/>
                        <a14:foregroundMark x1="36583" y1="1420" x2="39331" y2="272"/>
                        <a14:foregroundMark x1="39331" y1="272" x2="79916" y2="817"/>
                        <a14:foregroundMark x1="89662" y1="11271" x2="91033" y2="12742"/>
                        <a14:foregroundMark x1="79916" y1="817" x2="82390" y2="3470"/>
                        <a14:foregroundMark x1="88703" y1="58038" x2="55559" y2="43221"/>
                        <a14:foregroundMark x1="61587" y1="14992" x2="67364" y2="14169"/>
                        <a14:foregroundMark x1="67364" y1="14169" x2="84790" y2="17895"/>
                        <a14:foregroundMark x1="84519" y1="13351" x2="59414" y2="7629"/>
                        <a14:foregroundMark x1="59414" y1="7629" x2="33891" y2="10627"/>
                        <a14:foregroundMark x1="33891" y1="10627" x2="21757" y2="26975"/>
                        <a14:foregroundMark x1="25948" y1="22846" x2="38075" y2="10899"/>
                        <a14:foregroundMark x1="21757" y1="26975" x2="25510" y2="23278"/>
                        <a14:foregroundMark x1="38075" y1="10899" x2="53138" y2="8992"/>
                        <a14:foregroundMark x1="30614" y1="30527" x2="30544" y2="31608"/>
                        <a14:foregroundMark x1="31114" y1="22890" x2="31074" y2="23505"/>
                        <a14:foregroundMark x1="31381" y1="18801" x2="31318" y2="19766"/>
                        <a14:foregroundMark x1="20084" y1="25886" x2="18410" y2="31063"/>
                        <a14:foregroundMark x1="18410" y1="33787" x2="20502" y2="37057"/>
                        <a14:foregroundMark x1="21757" y1="37057" x2="33054" y2="40599"/>
                        <a14:foregroundMark x1="38075" y1="42779" x2="43933" y2="45504"/>
                        <a14:foregroundMark x1="67364" y1="52316" x2="67364" y2="52316"/>
                        <a14:foregroundMark x1="76569" y1="56131" x2="86611" y2="60218"/>
                        <a14:foregroundMark x1="87866" y1="66757" x2="88703" y2="71935"/>
                        <a14:foregroundMark x1="88703" y1="82016" x2="85356" y2="84469"/>
                        <a14:foregroundMark x1="81172" y1="88011" x2="76151" y2="91553"/>
                        <a14:foregroundMark x1="75314" y1="91826" x2="66527" y2="92916"/>
                        <a14:foregroundMark x1="65272" y1="92916" x2="48117" y2="94005"/>
                        <a14:foregroundMark x1="42678" y1="94005" x2="29707" y2="94005"/>
                        <a14:foregroundMark x1="12552" y1="87193" x2="12552" y2="87193"/>
                        <a14:foregroundMark x1="12552" y1="84469" x2="12552" y2="84469"/>
                        <a14:foregroundMark x1="23849" y1="85286" x2="24297" y2="85286"/>
                        <a14:foregroundMark x1="37238" y1="9264" x2="26778" y2="13351"/>
                        <a14:foregroundMark x1="27197" y1="14169" x2="23849" y2="15804"/>
                        <a14:foregroundMark x1="22594" y1="16621" x2="20084" y2="19346"/>
                        <a14:foregroundMark x1="38494" y1="7629" x2="38494" y2="7629"/>
                        <a14:foregroundMark x1="45188" y1="7629" x2="54812" y2="5722"/>
                        <a14:foregroundMark x1="67782" y1="6267" x2="67782" y2="6267"/>
                        <a14:foregroundMark x1="96653" y1="65395" x2="96653" y2="65395"/>
                        <a14:foregroundMark x1="95397" y1="71935" x2="95397" y2="71935"/>
                        <a14:foregroundMark x1="27197" y1="96730" x2="29707" y2="96730"/>
                        <a14:foregroundMark x1="35146" y1="97003" x2="37238" y2="97003"/>
                        <a14:foregroundMark x1="39331" y1="89646" x2="39331" y2="89646"/>
                        <a14:backgroundMark x1="84100" y1="6267" x2="84100" y2="6267"/>
                        <a14:backgroundMark x1="82845" y1="5722" x2="93305" y2="8447"/>
                        <a14:backgroundMark x1="82845" y1="3270" x2="91213" y2="10082"/>
                        <a14:backgroundMark x1="92469" y1="12807" x2="91213" y2="24523"/>
                        <a14:backgroundMark x1="38075" y1="2452" x2="16318" y2="10354"/>
                        <a14:backgroundMark x1="16318" y1="10354" x2="418" y2="27248"/>
                        <a14:backgroundMark x1="54812" y1="17711" x2="35983" y2="29973"/>
                        <a14:backgroundMark x1="35983" y1="29973" x2="42678" y2="34605"/>
                        <a14:backgroundMark x1="54812" y1="16621" x2="33054" y2="24251"/>
                        <a14:backgroundMark x1="33054" y1="24251" x2="30544" y2="27248"/>
                        <a14:backgroundMark x1="38075" y1="34877" x2="51464" y2="40599"/>
                        <a14:backgroundMark x1="63180" y1="16621" x2="59414" y2="16621"/>
                        <a14:backgroundMark x1="59414" y1="16621" x2="57322" y2="16621"/>
                        <a14:backgroundMark x1="57322" y1="16621" x2="57322" y2="16621"/>
                        <a14:backgroundMark x1="56067" y1="16621" x2="53975" y2="16621"/>
                        <a14:backgroundMark x1="53138" y1="16621" x2="53138" y2="16621"/>
                        <a14:backgroundMark x1="31381" y1="29428" x2="31381" y2="29428"/>
                        <a14:backgroundMark x1="31381" y1="29428" x2="31381" y2="29428"/>
                        <a14:backgroundMark x1="51883" y1="41962" x2="51883" y2="41962"/>
                        <a14:backgroundMark x1="51883" y1="41962" x2="51883" y2="41962"/>
                        <a14:backgroundMark x1="11297" y1="77112" x2="60251" y2="83651"/>
                        <a14:backgroundMark x1="60251" y1="83651" x2="33891" y2="85014"/>
                        <a14:backgroundMark x1="33891" y1="85014" x2="21339" y2="81471"/>
                        <a14:backgroundMark x1="11297" y1="77112" x2="11297" y2="77112"/>
                        <a14:backgroundMark x1="9205" y1="76567" x2="9205" y2="76567"/>
                        <a14:backgroundMark x1="3766" y1="79292" x2="3766" y2="79292"/>
                        <a14:backgroundMark x1="3347" y1="79292" x2="3347" y2="79292"/>
                        <a14:backgroundMark x1="1674" y1="80654" x2="1674" y2="80654"/>
                        <a14:backgroundMark x1="1674" y1="80654" x2="1674" y2="85014"/>
                        <a14:backgroundMark x1="1674" y1="85014" x2="1674" y2="85014"/>
                        <a14:backgroundMark x1="1674" y1="85014" x2="1674" y2="86376"/>
                        <a14:backgroundMark x1="1674" y1="89373" x2="1674" y2="89373"/>
                        <a14:backgroundMark x1="1674" y1="90736" x2="1674" y2="93188"/>
                        <a14:backgroundMark x1="11297" y1="94005" x2="11297" y2="94005"/>
                        <a14:backgroundMark x1="12552" y1="94550" x2="12552" y2="94550"/>
                        <a14:backgroundMark x1="2510" y1="88828" x2="2510" y2="88828"/>
                        <a14:backgroundMark x1="2510" y1="85286" x2="2510" y2="85286"/>
                        <a14:backgroundMark x1="1674" y1="83651" x2="1674" y2="83651"/>
                        <a14:backgroundMark x1="1674" y1="82834" x2="1674" y2="81471"/>
                        <a14:backgroundMark x1="10042" y1="77112" x2="10042" y2="77112"/>
                        <a14:backgroundMark x1="3347" y1="77657" x2="3347" y2="92371"/>
                        <a14:backgroundMark x1="6695" y1="92371" x2="16736" y2="95368"/>
                        <a14:backgroundMark x1="84519" y1="3542" x2="82845" y2="3542"/>
                        <a14:backgroundMark x1="62762" y1="16349" x2="52720" y2="15804"/>
                        <a14:backgroundMark x1="32636" y1="23706" x2="30544" y2="30518"/>
                        <a14:backgroundMark x1="49791" y1="41417" x2="57322" y2="414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6638" y="2844953"/>
            <a:ext cx="608765" cy="9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5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3243 -0.175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77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17565 -0.0032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8" grpId="0"/>
      <p:bldP spid="21" grpId="0" animBg="1"/>
      <p:bldP spid="22" grpId="0"/>
      <p:bldP spid="10" grpId="0" animBg="1"/>
      <p:bldP spid="10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5">
            <a:extLst>
              <a:ext uri="{FF2B5EF4-FFF2-40B4-BE49-F238E27FC236}">
                <a16:creationId xmlns:a16="http://schemas.microsoft.com/office/drawing/2014/main" id="{23C65CE5-52EB-494C-B6EF-061C4938EAFA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요</a:t>
            </a:r>
          </a:p>
        </p:txBody>
      </p:sp>
      <p:sp>
        <p:nvSpPr>
          <p:cNvPr id="7" name="모서리가 둥근 직사각형 7">
            <a:extLst>
              <a:ext uri="{FF2B5EF4-FFF2-40B4-BE49-F238E27FC236}">
                <a16:creationId xmlns:a16="http://schemas.microsoft.com/office/drawing/2014/main" id="{2D111D4C-B6FD-4C5F-BE25-DFEC6974BC81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사</a:t>
            </a:r>
          </a:p>
        </p:txBody>
      </p:sp>
      <p:sp>
        <p:nvSpPr>
          <p:cNvPr id="8" name="모서리가 둥근 직사각형 5">
            <a:extLst>
              <a:ext uri="{FF2B5EF4-FFF2-40B4-BE49-F238E27FC236}">
                <a16:creationId xmlns:a16="http://schemas.microsoft.com/office/drawing/2014/main" id="{F4952294-BB6E-4338-8BCD-550AD567D15C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A4A697-0D98-493C-A83F-CAAA6B986BC8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https://pixabay.com/images/id-1514505/</a:t>
            </a:r>
          </a:p>
        </p:txBody>
      </p:sp>
      <p:pic>
        <p:nvPicPr>
          <p:cNvPr id="3076" name="Picture 4" descr="남자 요리사, 요리사, 남자, 음식, 남성, 부엌, 레스토랑, 조리, 전문가, 사람들, 기술">
            <a:extLst>
              <a:ext uri="{FF2B5EF4-FFF2-40B4-BE49-F238E27FC236}">
                <a16:creationId xmlns:a16="http://schemas.microsoft.com/office/drawing/2014/main" id="{F43E1CAE-7126-4827-944E-DA46E64B7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23" y="337527"/>
            <a:ext cx="1921953" cy="279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63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DF2E99-E98D-46E0-958A-469E2CF66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762" y="0"/>
            <a:ext cx="4308476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1EC52807-7706-41E3-AC02-D40A7B23F2BA}"/>
              </a:ext>
            </a:extLst>
          </p:cNvPr>
          <p:cNvSpPr/>
          <p:nvPr/>
        </p:nvSpPr>
        <p:spPr>
          <a:xfrm>
            <a:off x="2046891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59CA8F4-FEB3-4590-99B9-40DF64737A8C}"/>
              </a:ext>
            </a:extLst>
          </p:cNvPr>
          <p:cNvSpPr/>
          <p:nvPr/>
        </p:nvSpPr>
        <p:spPr>
          <a:xfrm>
            <a:off x="4327273" y="2823469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요</a:t>
            </a:r>
            <a:endParaRPr lang="en-US" sz="5400" dirty="0"/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D49152C4-6AD2-4F7B-A4BB-681C9CBFA440}"/>
              </a:ext>
            </a:extLst>
          </p:cNvPr>
          <p:cNvSpPr/>
          <p:nvPr/>
        </p:nvSpPr>
        <p:spPr>
          <a:xfrm>
            <a:off x="2046892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3A1D246D-8585-43D7-99C5-77CDEDB24386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700026A-3391-438E-99C4-F6DF9F3A6963}"/>
              </a:ext>
            </a:extLst>
          </p:cNvPr>
          <p:cNvSpPr/>
          <p:nvPr/>
        </p:nvSpPr>
        <p:spPr>
          <a:xfrm>
            <a:off x="4574037" y="481897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3F3498-9E73-46C4-BACE-F819D862BAFC}"/>
              </a:ext>
            </a:extLst>
          </p:cNvPr>
          <p:cNvSpPr/>
          <p:nvPr/>
        </p:nvSpPr>
        <p:spPr>
          <a:xfrm>
            <a:off x="4101664" y="187626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3605068-9385-4E48-B9AD-147797609277}"/>
              </a:ext>
            </a:extLst>
          </p:cNvPr>
          <p:cNvSpPr/>
          <p:nvPr/>
        </p:nvSpPr>
        <p:spPr>
          <a:xfrm>
            <a:off x="4747764" y="187626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ㅛ</a:t>
            </a:r>
            <a:endParaRPr lang="en-US" sz="54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D033925-7008-4C15-B349-9C1BFDA3F682}"/>
              </a:ext>
            </a:extLst>
          </p:cNvPr>
          <p:cNvSpPr/>
          <p:nvPr/>
        </p:nvSpPr>
        <p:spPr>
          <a:xfrm>
            <a:off x="5393864" y="187626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3F09FC4-49E0-426A-86FC-D46A52AD9548}"/>
              </a:ext>
            </a:extLst>
          </p:cNvPr>
          <p:cNvSpPr/>
          <p:nvPr/>
        </p:nvSpPr>
        <p:spPr>
          <a:xfrm>
            <a:off x="6068860" y="187626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A12AFD4-D3FE-4F64-9871-051061A4D08F}"/>
              </a:ext>
            </a:extLst>
          </p:cNvPr>
          <p:cNvSpPr/>
          <p:nvPr/>
        </p:nvSpPr>
        <p:spPr>
          <a:xfrm>
            <a:off x="6718645" y="187626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EF15E6D-CCE4-42E5-994B-C79CD946E46F}"/>
              </a:ext>
            </a:extLst>
          </p:cNvPr>
          <p:cNvSpPr/>
          <p:nvPr/>
        </p:nvSpPr>
        <p:spPr>
          <a:xfrm>
            <a:off x="7383221" y="187626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3A4F635-E143-4664-A9A4-504FE3BEA1CC}"/>
              </a:ext>
            </a:extLst>
          </p:cNvPr>
          <p:cNvSpPr/>
          <p:nvPr/>
        </p:nvSpPr>
        <p:spPr>
          <a:xfrm>
            <a:off x="5731362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F9AFB15-5DDC-4FE6-B747-79D1936829F4}"/>
              </a:ext>
            </a:extLst>
          </p:cNvPr>
          <p:cNvSpPr/>
          <p:nvPr/>
        </p:nvSpPr>
        <p:spPr>
          <a:xfrm>
            <a:off x="7014646" y="2823469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사</a:t>
            </a:r>
            <a:endParaRPr lang="en-US" sz="540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F585342-1F3A-4B6F-8651-10E523E266C2}"/>
              </a:ext>
            </a:extLst>
          </p:cNvPr>
          <p:cNvSpPr/>
          <p:nvPr/>
        </p:nvSpPr>
        <p:spPr>
          <a:xfrm>
            <a:off x="5079645" y="481897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361EDF91-07BD-4384-AC44-3EE5E79E5098}"/>
              </a:ext>
            </a:extLst>
          </p:cNvPr>
          <p:cNvSpPr/>
          <p:nvPr/>
        </p:nvSpPr>
        <p:spPr>
          <a:xfrm>
            <a:off x="6457501" y="484027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12599A8-6291-4FCB-86C3-B1A629A573DE}"/>
              </a:ext>
            </a:extLst>
          </p:cNvPr>
          <p:cNvSpPr/>
          <p:nvPr/>
        </p:nvSpPr>
        <p:spPr>
          <a:xfrm>
            <a:off x="6892056" y="484027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060352F-6BFB-4179-833A-38EAEDE0C491}"/>
              </a:ext>
            </a:extLst>
          </p:cNvPr>
          <p:cNvSpPr/>
          <p:nvPr/>
        </p:nvSpPr>
        <p:spPr>
          <a:xfrm>
            <a:off x="7387074" y="486132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EC4A5F93-4E8C-4B1C-8AA2-009A660E70B1}"/>
              </a:ext>
            </a:extLst>
          </p:cNvPr>
          <p:cNvSpPr/>
          <p:nvPr/>
        </p:nvSpPr>
        <p:spPr>
          <a:xfrm>
            <a:off x="4079019" y="48408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Yes Team Sasquatch">
            <a:extLst>
              <a:ext uri="{FF2B5EF4-FFF2-40B4-BE49-F238E27FC236}">
                <a16:creationId xmlns:a16="http://schemas.microsoft.com/office/drawing/2014/main" id="{B605D619-5E9B-4D10-B7DE-8F0357C46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997" y="3649649"/>
            <a:ext cx="2381250" cy="23812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62F8E44-195E-4BA0-A30D-866149F90529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00A9E28-9DC6-4B1B-B4BA-B415F019A0C8}"/>
              </a:ext>
            </a:extLst>
          </p:cNvPr>
          <p:cNvSpPr/>
          <p:nvPr/>
        </p:nvSpPr>
        <p:spPr>
          <a:xfrm>
            <a:off x="5413537" y="486132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49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9" grpId="0" animBg="1"/>
      <p:bldP spid="43" grpId="0" animBg="1"/>
      <p:bldP spid="50" grpId="0" animBg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 animBg="1"/>
      <p:bldP spid="60" grpId="0" animBg="1"/>
      <p:bldP spid="61" grpId="0" animBg="1"/>
      <p:bldP spid="62" grpId="0" animBg="1"/>
      <p:bldP spid="63" grpId="0" animBg="1"/>
      <p:bldP spid="2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701716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사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7054516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과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EC44B4-457D-42EC-A0EC-6017AACB4256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https://pixabay.com/images/id-3296798/</a:t>
            </a:r>
          </a:p>
        </p:txBody>
      </p:sp>
      <p:pic>
        <p:nvPicPr>
          <p:cNvPr id="6152" name="Picture 8" descr="사과, 과일, 레드 애플, 애플, 비타민, 맛있는, 건강한, 달콤한, 빨강, 신선한, 익은, 자연">
            <a:extLst>
              <a:ext uri="{FF2B5EF4-FFF2-40B4-BE49-F238E27FC236}">
                <a16:creationId xmlns:a16="http://schemas.microsoft.com/office/drawing/2014/main" id="{70444976-8DF4-4CF7-BFB2-8121A9DC6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086" y="246221"/>
            <a:ext cx="4961021" cy="234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F84CFC14-7D1F-4E7F-963C-1E24C0ECDF2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27646889"/>
                  </p:ext>
                </p:extLst>
              </p:nvPr>
            </p:nvGraphicFramePr>
            <p:xfrm>
              <a:off x="381000" y="246221"/>
              <a:ext cx="3048000" cy="1714500"/>
            </p:xfrm>
            <a:graphic>
              <a:graphicData uri="http://schemas.microsoft.com/office/powerpoint/2016/slidezoom">
                <pslz:sldZm>
                  <pslz:sldZmObj sldId="503" cId="1579316130">
                    <pslz:zmPr id="{CF08BC98-50A7-4D8E-B709-A6D54D7DFCCA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F84CFC14-7D1F-4E7F-963C-1E24C0ECDF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000" y="24622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9877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068E29-3707-4246-A0DE-AB2AD80FC4F3}"/>
              </a:ext>
            </a:extLst>
          </p:cNvPr>
          <p:cNvSpPr/>
          <p:nvPr/>
        </p:nvSpPr>
        <p:spPr>
          <a:xfrm>
            <a:off x="1291390" y="1064473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3900" dirty="0"/>
              <a:t>ㅅ</a:t>
            </a:r>
            <a:endParaRPr lang="en-US" sz="239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6096000" y="882316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/>
              <a:t>ㄱ</a:t>
            </a:r>
            <a:endParaRPr lang="en-US" sz="199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8245640" y="954046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/>
              <a:t>ㅏ</a:t>
            </a:r>
            <a:endParaRPr lang="en-US" sz="199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6096001" y="2309543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/>
              <a:t>ㅗ</a:t>
            </a:r>
            <a:endParaRPr lang="en-US" sz="199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0605F34-73DC-4EF8-A6CA-71D5EF82FA44}"/>
              </a:ext>
            </a:extLst>
          </p:cNvPr>
          <p:cNvSpPr/>
          <p:nvPr/>
        </p:nvSpPr>
        <p:spPr>
          <a:xfrm>
            <a:off x="3593431" y="1064473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3900" dirty="0"/>
              <a:t>ㅏ</a:t>
            </a:r>
            <a:endParaRPr lang="en-US" sz="23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6513091" y="4489533"/>
            <a:ext cx="2550694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66CC"/>
                </a:solidFill>
              </a:rPr>
              <a:t>[o]</a:t>
            </a:r>
            <a:endParaRPr lang="en-US" sz="1400" dirty="0">
              <a:solidFill>
                <a:srgbClr val="FF66CC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9488900" y="2025582"/>
            <a:ext cx="211755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[a]</a:t>
            </a:r>
            <a:endParaRPr lang="en-US" sz="1400" dirty="0">
              <a:solidFill>
                <a:srgbClr val="FFC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9288376" y="4085562"/>
            <a:ext cx="2518607" cy="191522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err="1"/>
              <a:t>wa</a:t>
            </a:r>
            <a:endParaRPr lang="en-US" sz="138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0A002-7D14-41F6-85C0-529804CD8817}"/>
              </a:ext>
            </a:extLst>
          </p:cNvPr>
          <p:cNvGrpSpPr/>
          <p:nvPr/>
        </p:nvGrpSpPr>
        <p:grpSpPr>
          <a:xfrm>
            <a:off x="6144125" y="691068"/>
            <a:ext cx="3609470" cy="4162740"/>
            <a:chOff x="6096001" y="1064472"/>
            <a:chExt cx="3609470" cy="36769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A433C49-96FB-4429-A706-932609365335}"/>
                </a:ext>
              </a:extLst>
            </p:cNvPr>
            <p:cNvSpPr/>
            <p:nvPr/>
          </p:nvSpPr>
          <p:spPr>
            <a:xfrm>
              <a:off x="6096001" y="2338444"/>
              <a:ext cx="2550692" cy="17760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3900" b="1" dirty="0">
                  <a:solidFill>
                    <a:schemeClr val="accent5">
                      <a:lumMod val="75000"/>
                    </a:schemeClr>
                  </a:solidFill>
                </a:rPr>
                <a:t>ㅗ</a:t>
              </a:r>
              <a:endParaRPr lang="en-US" sz="239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B327514-345C-4DC6-9243-88FCA7F1E673}"/>
                </a:ext>
              </a:extLst>
            </p:cNvPr>
            <p:cNvSpPr/>
            <p:nvPr/>
          </p:nvSpPr>
          <p:spPr>
            <a:xfrm>
              <a:off x="8229597" y="1064472"/>
              <a:ext cx="1475874" cy="36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23900" b="1" dirty="0">
                  <a:solidFill>
                    <a:schemeClr val="accent5">
                      <a:lumMod val="75000"/>
                    </a:schemeClr>
                  </a:solidFill>
                </a:rPr>
                <a:t>ㅏ</a:t>
              </a:r>
              <a:endParaRPr lang="en-US" sz="239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9316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0.22565 -0.0298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76" y="-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602 L -0.01119 0.3094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" y="1576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14" grpId="0"/>
      <p:bldP spid="14" grpId="1"/>
      <p:bldP spid="35" grpId="0"/>
      <p:bldP spid="35" grpId="1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ㅅ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048000" y="177428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서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474436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ㅅ</a:t>
            </a:r>
            <a:r>
              <a:rPr lang="en-US" altLang="ko-KR" sz="2800" b="1" dirty="0"/>
              <a:t>(s)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0454E75-161F-42A9-8C74-2498704612F0}"/>
              </a:ext>
            </a:extLst>
          </p:cNvPr>
          <p:cNvGrpSpPr/>
          <p:nvPr/>
        </p:nvGrpSpPr>
        <p:grpSpPr>
          <a:xfrm>
            <a:off x="1175084" y="132920"/>
            <a:ext cx="10768864" cy="557822"/>
            <a:chOff x="1175084" y="144101"/>
            <a:chExt cx="10768864" cy="55782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EF1F7EB-F051-4743-AC79-C5E35E66F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44101"/>
              <a:ext cx="10768864" cy="55782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901CF96-A9B2-45DD-AB54-0E032971CE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3514" y="216327"/>
              <a:ext cx="809734" cy="469411"/>
            </a:xfrm>
            <a:prstGeom prst="rect">
              <a:avLst/>
            </a:prstGeom>
          </p:spPr>
        </p:pic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32535" y="17667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  <p:bldP spid="22" grpId="1" animBg="1"/>
      <p:bldP spid="23" grpId="0" animBg="1"/>
      <p:bldP spid="23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ㅅ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895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서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79930" y="1205366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943980" y="1196790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08168" y="2248470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bg2">
              <a:lumMod val="9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C034AC-6BDF-4B18-869A-BF6D6DB640AC}"/>
              </a:ext>
            </a:extLst>
          </p:cNvPr>
          <p:cNvGrpSpPr/>
          <p:nvPr/>
        </p:nvGrpSpPr>
        <p:grpSpPr>
          <a:xfrm>
            <a:off x="4305678" y="1534533"/>
            <a:ext cx="3260216" cy="3260217"/>
            <a:chOff x="4465892" y="-1040198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465892" y="-1040198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649123" y="-855766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bg2">
                <a:lumMod val="9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307115" y="-21964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ㅓ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6575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253185" y="4290125"/>
            <a:ext cx="1719306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서</a:t>
            </a:r>
          </a:p>
        </p:txBody>
      </p:sp>
      <p:sp>
        <p:nvSpPr>
          <p:cNvPr id="3" name="타원 2"/>
          <p:cNvSpPr/>
          <p:nvPr/>
        </p:nvSpPr>
        <p:spPr>
          <a:xfrm>
            <a:off x="1972491" y="2991567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서</a:t>
            </a:r>
          </a:p>
        </p:txBody>
      </p:sp>
      <p:sp>
        <p:nvSpPr>
          <p:cNvPr id="4" name="타원 3"/>
          <p:cNvSpPr/>
          <p:nvPr/>
        </p:nvSpPr>
        <p:spPr>
          <a:xfrm>
            <a:off x="4434747" y="1346230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서</a:t>
            </a:r>
          </a:p>
        </p:txBody>
      </p:sp>
      <p:sp>
        <p:nvSpPr>
          <p:cNvPr id="5" name="타원 4"/>
          <p:cNvSpPr/>
          <p:nvPr/>
        </p:nvSpPr>
        <p:spPr>
          <a:xfrm>
            <a:off x="7705124" y="153117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서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복습 게임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이 번호는 어떤 글자이고 어떤 소리가 날까요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48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90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ㅂ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(b)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E6BE6C-C5C2-4FD6-9815-EF1EABCA2543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13E02D-B3A9-4ADB-989D-103866A91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337DBDC-151D-4FEF-952E-48323A452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8710" y="873759"/>
              <a:ext cx="809734" cy="4694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0428BA-5EF5-4527-A808-E05ECD616ECA}"/>
              </a:ext>
            </a:extLst>
          </p:cNvPr>
          <p:cNvSpPr/>
          <p:nvPr/>
        </p:nvSpPr>
        <p:spPr>
          <a:xfrm>
            <a:off x="1956292" y="405061"/>
            <a:ext cx="2432180" cy="6320591"/>
          </a:xfrm>
          <a:prstGeom prst="roundRect">
            <a:avLst>
              <a:gd name="adj" fmla="val 6498"/>
            </a:avLst>
          </a:prstGeom>
          <a:solidFill>
            <a:srgbClr val="00373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BD6F64C-7807-4A99-968A-8D555564E644}"/>
              </a:ext>
            </a:extLst>
          </p:cNvPr>
          <p:cNvSpPr/>
          <p:nvPr/>
        </p:nvSpPr>
        <p:spPr>
          <a:xfrm>
            <a:off x="1771808" y="268705"/>
            <a:ext cx="2432180" cy="6320590"/>
          </a:xfrm>
          <a:prstGeom prst="roundRect">
            <a:avLst>
              <a:gd name="adj" fmla="val 7203"/>
            </a:avLst>
          </a:prstGeom>
          <a:solidFill>
            <a:srgbClr val="EB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4C0F37-785F-4F69-B0EF-59B5495A1886}"/>
              </a:ext>
            </a:extLst>
          </p:cNvPr>
          <p:cNvSpPr/>
          <p:nvPr/>
        </p:nvSpPr>
        <p:spPr>
          <a:xfrm>
            <a:off x="1884103" y="1357724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2C10B3F-30CB-480B-AC0E-434A8970921A}"/>
              </a:ext>
            </a:extLst>
          </p:cNvPr>
          <p:cNvSpPr/>
          <p:nvPr/>
        </p:nvSpPr>
        <p:spPr>
          <a:xfrm>
            <a:off x="9319164" y="1347945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E52D766-C17B-41A2-82C1-7A087989614C}"/>
              </a:ext>
            </a:extLst>
          </p:cNvPr>
          <p:cNvSpPr/>
          <p:nvPr/>
        </p:nvSpPr>
        <p:spPr>
          <a:xfrm>
            <a:off x="9319164" y="2574113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47DD8959-0816-42A2-A5B7-1EC23FAE207B}"/>
              </a:ext>
            </a:extLst>
          </p:cNvPr>
          <p:cNvSpPr/>
          <p:nvPr/>
        </p:nvSpPr>
        <p:spPr>
          <a:xfrm>
            <a:off x="9319164" y="3800281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95EB15B-FBB4-47EE-A7C7-DAB8AC560702}"/>
              </a:ext>
            </a:extLst>
          </p:cNvPr>
          <p:cNvSpPr/>
          <p:nvPr/>
        </p:nvSpPr>
        <p:spPr>
          <a:xfrm>
            <a:off x="9319164" y="5026450"/>
            <a:ext cx="903724" cy="922928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721DA9D9-B7BA-45DC-B072-B1FC7CF3FBF2}"/>
              </a:ext>
            </a:extLst>
          </p:cNvPr>
          <p:cNvCxnSpPr>
            <a:cxnSpLocks/>
          </p:cNvCxnSpPr>
          <p:nvPr/>
        </p:nvCxnSpPr>
        <p:spPr>
          <a:xfrm>
            <a:off x="3963660" y="1778896"/>
            <a:ext cx="5495186" cy="2595646"/>
          </a:xfrm>
          <a:prstGeom prst="curvedConnector3">
            <a:avLst>
              <a:gd name="adj1" fmla="val 50000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7EFE2FFA-927E-4EC0-BA37-12E98E857363}"/>
              </a:ext>
            </a:extLst>
          </p:cNvPr>
          <p:cNvCxnSpPr>
            <a:cxnSpLocks/>
          </p:cNvCxnSpPr>
          <p:nvPr/>
        </p:nvCxnSpPr>
        <p:spPr>
          <a:xfrm flipV="1">
            <a:off x="3986226" y="1760008"/>
            <a:ext cx="5784800" cy="1259587"/>
          </a:xfrm>
          <a:prstGeom prst="curvedConnector3">
            <a:avLst>
              <a:gd name="adj1" fmla="val 50000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660CB005-3D73-49FA-B668-2FEED5765AFD}"/>
              </a:ext>
            </a:extLst>
          </p:cNvPr>
          <p:cNvCxnSpPr>
            <a:cxnSpLocks/>
          </p:cNvCxnSpPr>
          <p:nvPr/>
        </p:nvCxnSpPr>
        <p:spPr>
          <a:xfrm>
            <a:off x="2909401" y="4206745"/>
            <a:ext cx="6549445" cy="1391751"/>
          </a:xfrm>
          <a:prstGeom prst="curvedConnector3">
            <a:avLst>
              <a:gd name="adj1" fmla="val 55195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F9D4CC7E-97A3-4A6C-8734-CB0693CC924E}"/>
              </a:ext>
            </a:extLst>
          </p:cNvPr>
          <p:cNvCxnSpPr>
            <a:cxnSpLocks/>
            <a:endCxn id="48" idx="2"/>
          </p:cNvCxnSpPr>
          <p:nvPr/>
        </p:nvCxnSpPr>
        <p:spPr>
          <a:xfrm flipV="1">
            <a:off x="3993636" y="3035577"/>
            <a:ext cx="5325528" cy="2455762"/>
          </a:xfrm>
          <a:prstGeom prst="curvedConnector3">
            <a:avLst>
              <a:gd name="adj1" fmla="val 50000"/>
            </a:avLst>
          </a:prstGeom>
          <a:ln w="1016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92E2BF6A-F1A3-4D76-B3E3-9A635F538F66}"/>
              </a:ext>
            </a:extLst>
          </p:cNvPr>
          <p:cNvSpPr/>
          <p:nvPr/>
        </p:nvSpPr>
        <p:spPr>
          <a:xfrm>
            <a:off x="2442011" y="405061"/>
            <a:ext cx="1329083" cy="59917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0D0861F-F01D-47DF-BA8C-8F79E3C7AE23}"/>
              </a:ext>
            </a:extLst>
          </p:cNvPr>
          <p:cNvGrpSpPr/>
          <p:nvPr/>
        </p:nvGrpSpPr>
        <p:grpSpPr>
          <a:xfrm>
            <a:off x="2664553" y="1402858"/>
            <a:ext cx="1329084" cy="918993"/>
            <a:chOff x="1694045" y="1429670"/>
            <a:chExt cx="784460" cy="83656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04C2C17-8DD3-4C82-9B6E-7A2AEAB1AAE1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9F94CDA-E6B4-49E8-83A9-49B2B5B3873F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7D2AFB-FB3E-4C9B-ABCB-C008F47704C6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B760C16-0CF3-404C-9EC3-48060758FA68}"/>
              </a:ext>
            </a:extLst>
          </p:cNvPr>
          <p:cNvGrpSpPr/>
          <p:nvPr/>
        </p:nvGrpSpPr>
        <p:grpSpPr>
          <a:xfrm>
            <a:off x="2664553" y="5112172"/>
            <a:ext cx="1329084" cy="918993"/>
            <a:chOff x="1694045" y="1429670"/>
            <a:chExt cx="784460" cy="836566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08D46BC9-46D1-4F9C-A0B8-27C9B77F6378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B72E355-0D52-4EF5-A07C-ED3F07BF39B8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3F1AAD-A791-4017-B574-C140A9416A50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13B236F-A8CB-4DC2-9182-F8761383A75F}"/>
              </a:ext>
            </a:extLst>
          </p:cNvPr>
          <p:cNvGrpSpPr/>
          <p:nvPr/>
        </p:nvGrpSpPr>
        <p:grpSpPr>
          <a:xfrm>
            <a:off x="2664553" y="2639296"/>
            <a:ext cx="1329084" cy="918993"/>
            <a:chOff x="1694045" y="1429670"/>
            <a:chExt cx="784460" cy="83656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834A1CD0-05C2-47B4-AE2C-4BA9228793E8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CB3909E-CBA4-46F7-A43A-1F0055A849A1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6DF3BBF-EA51-4CF3-9151-2228C46C9998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F04BA9-5F0A-430A-9DB0-8754AEDA406C}"/>
              </a:ext>
            </a:extLst>
          </p:cNvPr>
          <p:cNvGrpSpPr/>
          <p:nvPr/>
        </p:nvGrpSpPr>
        <p:grpSpPr>
          <a:xfrm>
            <a:off x="2664553" y="3875735"/>
            <a:ext cx="1329084" cy="918993"/>
            <a:chOff x="1694045" y="1429670"/>
            <a:chExt cx="784460" cy="83656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90FCAC4D-193B-4951-B8EF-7857AA1ACAB8}"/>
                </a:ext>
              </a:extLst>
            </p:cNvPr>
            <p:cNvSpPr/>
            <p:nvPr/>
          </p:nvSpPr>
          <p:spPr>
            <a:xfrm>
              <a:off x="1694045" y="1429670"/>
              <a:ext cx="587726" cy="83656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50FFA09-60B2-43A8-B448-1D0060DD236E}"/>
                </a:ext>
              </a:extLst>
            </p:cNvPr>
            <p:cNvSpPr/>
            <p:nvPr/>
          </p:nvSpPr>
          <p:spPr>
            <a:xfrm>
              <a:off x="1926593" y="1587543"/>
              <a:ext cx="465094" cy="37005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0442943-5E91-4F6E-A611-C921B18341F2}"/>
                </a:ext>
              </a:extLst>
            </p:cNvPr>
            <p:cNvSpPr/>
            <p:nvPr/>
          </p:nvSpPr>
          <p:spPr>
            <a:xfrm>
              <a:off x="2258362" y="1703889"/>
              <a:ext cx="220143" cy="1373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769322D-DA03-452A-B292-708FB79F312F}"/>
              </a:ext>
            </a:extLst>
          </p:cNvPr>
          <p:cNvGrpSpPr/>
          <p:nvPr/>
        </p:nvGrpSpPr>
        <p:grpSpPr>
          <a:xfrm>
            <a:off x="2830597" y="704989"/>
            <a:ext cx="551910" cy="463898"/>
            <a:chOff x="6267707" y="-3630536"/>
            <a:chExt cx="3257293" cy="349649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62BC248-B66D-428B-82F7-3DAC67B41D30}"/>
                </a:ext>
              </a:extLst>
            </p:cNvPr>
            <p:cNvSpPr/>
            <p:nvPr/>
          </p:nvSpPr>
          <p:spPr>
            <a:xfrm>
              <a:off x="8023177" y="-2741814"/>
              <a:ext cx="1501823" cy="292803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5306D00B-FC2A-42AD-BFC8-3FFC20E9D6E2}"/>
                </a:ext>
              </a:extLst>
            </p:cNvPr>
            <p:cNvSpPr/>
            <p:nvPr/>
          </p:nvSpPr>
          <p:spPr>
            <a:xfrm>
              <a:off x="8207366" y="-3630536"/>
              <a:ext cx="1133445" cy="10759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FF31C40-4EDD-4DD3-9D10-C36372186E27}"/>
                </a:ext>
              </a:extLst>
            </p:cNvPr>
            <p:cNvGrpSpPr/>
            <p:nvPr/>
          </p:nvGrpSpPr>
          <p:grpSpPr>
            <a:xfrm rot="10800000">
              <a:off x="8023177" y="-1315566"/>
              <a:ext cx="1501823" cy="1181525"/>
              <a:chOff x="3775026" y="522363"/>
              <a:chExt cx="2144509" cy="157601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2B923A3-E58C-4F5E-A374-1791D4C3A9A7}"/>
                  </a:ext>
                </a:extLst>
              </p:cNvPr>
              <p:cNvSpPr/>
              <p:nvPr/>
            </p:nvSpPr>
            <p:spPr>
              <a:xfrm>
                <a:off x="3775026" y="1707817"/>
                <a:ext cx="2144509" cy="390565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Top Corners Rounded 43">
                <a:extLst>
                  <a:ext uri="{FF2B5EF4-FFF2-40B4-BE49-F238E27FC236}">
                    <a16:creationId xmlns:a16="http://schemas.microsoft.com/office/drawing/2014/main" id="{5E78719D-59DB-41F5-A410-2F4538F9A197}"/>
                  </a:ext>
                </a:extLst>
              </p:cNvPr>
              <p:cNvSpPr/>
              <p:nvPr/>
            </p:nvSpPr>
            <p:spPr>
              <a:xfrm>
                <a:off x="4038037" y="522363"/>
                <a:ext cx="1618488" cy="143523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4E49E1B7-7887-449A-9FE1-A88FCEE0CFA5}"/>
                </a:ext>
              </a:extLst>
            </p:cNvPr>
            <p:cNvSpPr/>
            <p:nvPr/>
          </p:nvSpPr>
          <p:spPr>
            <a:xfrm rot="16200000">
              <a:off x="6238975" y="-2420279"/>
              <a:ext cx="1133445" cy="10759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7EA2808B-38AF-440E-A984-469A680D557F}"/>
              </a:ext>
            </a:extLst>
          </p:cNvPr>
          <p:cNvSpPr txBox="1"/>
          <p:nvPr/>
        </p:nvSpPr>
        <p:spPr>
          <a:xfrm>
            <a:off x="2639697" y="1402858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>
                    <a:lumMod val="85000"/>
                  </a:schemeClr>
                </a:solidFill>
              </a:rPr>
              <a:t>러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98E40C8-A303-4BBC-A2A2-65FC847AB98E}"/>
              </a:ext>
            </a:extLst>
          </p:cNvPr>
          <p:cNvSpPr txBox="1"/>
          <p:nvPr/>
        </p:nvSpPr>
        <p:spPr>
          <a:xfrm>
            <a:off x="2692112" y="2653990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>
                    <a:lumMod val="85000"/>
                  </a:schemeClr>
                </a:solidFill>
              </a:rPr>
              <a:t>버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9A643FA-D90A-4A2B-A94F-6BA97A999E38}"/>
              </a:ext>
            </a:extLst>
          </p:cNvPr>
          <p:cNvSpPr txBox="1"/>
          <p:nvPr/>
        </p:nvSpPr>
        <p:spPr>
          <a:xfrm>
            <a:off x="2705136" y="3909460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>
                    <a:lumMod val="85000"/>
                  </a:schemeClr>
                </a:solidFill>
              </a:rPr>
              <a:t>머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831790D-8B04-4188-842F-22992DEADC71}"/>
              </a:ext>
            </a:extLst>
          </p:cNvPr>
          <p:cNvSpPr txBox="1"/>
          <p:nvPr/>
        </p:nvSpPr>
        <p:spPr>
          <a:xfrm>
            <a:off x="2682226" y="5150234"/>
            <a:ext cx="83770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>
                    <a:lumMod val="85000"/>
                  </a:schemeClr>
                </a:solidFill>
              </a:rPr>
              <a:t>서</a:t>
            </a:r>
            <a:endParaRPr lang="en-US" sz="5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078D7A2-6BBC-4740-AB2A-8314660B1668}"/>
              </a:ext>
            </a:extLst>
          </p:cNvPr>
          <p:cNvSpPr/>
          <p:nvPr/>
        </p:nvSpPr>
        <p:spPr>
          <a:xfrm>
            <a:off x="1951202" y="1425942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5ACC389E-4122-40C3-AC07-63E95F786AEA}"/>
              </a:ext>
            </a:extLst>
          </p:cNvPr>
          <p:cNvSpPr/>
          <p:nvPr/>
        </p:nvSpPr>
        <p:spPr>
          <a:xfrm>
            <a:off x="1884103" y="2612338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CE5305F1-11ED-4CDF-9DC3-6F54C2621D3C}"/>
              </a:ext>
            </a:extLst>
          </p:cNvPr>
          <p:cNvSpPr/>
          <p:nvPr/>
        </p:nvSpPr>
        <p:spPr>
          <a:xfrm>
            <a:off x="1884103" y="3809349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8CA56F4E-B76E-4E32-9B6A-C8C368EE6855}"/>
              </a:ext>
            </a:extLst>
          </p:cNvPr>
          <p:cNvSpPr/>
          <p:nvPr/>
        </p:nvSpPr>
        <p:spPr>
          <a:xfrm>
            <a:off x="1884103" y="5109249"/>
            <a:ext cx="335366" cy="928761"/>
          </a:xfrm>
          <a:prstGeom prst="rect">
            <a:avLst/>
          </a:prstGeom>
          <a:gradFill flip="none" rotWithShape="1">
            <a:gsLst>
              <a:gs pos="98000">
                <a:srgbClr val="8E0000"/>
              </a:gs>
              <a:gs pos="0">
                <a:srgbClr val="FF0000"/>
              </a:gs>
              <a:gs pos="71000">
                <a:srgbClr val="D62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BFE1BCA1-73E5-4FD3-9DCA-63BF3C90803F}"/>
              </a:ext>
            </a:extLst>
          </p:cNvPr>
          <p:cNvSpPr/>
          <p:nvPr/>
        </p:nvSpPr>
        <p:spPr>
          <a:xfrm>
            <a:off x="1951202" y="2661512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5D5CDE84-D47D-431E-B56A-5CA4CFB77CC3}"/>
              </a:ext>
            </a:extLst>
          </p:cNvPr>
          <p:cNvSpPr/>
          <p:nvPr/>
        </p:nvSpPr>
        <p:spPr>
          <a:xfrm>
            <a:off x="1951202" y="3890680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C0E42E91-12D3-4784-AD24-23A11A99FB99}"/>
              </a:ext>
            </a:extLst>
          </p:cNvPr>
          <p:cNvSpPr/>
          <p:nvPr/>
        </p:nvSpPr>
        <p:spPr>
          <a:xfrm>
            <a:off x="1951202" y="5185016"/>
            <a:ext cx="201168" cy="201168"/>
          </a:xfrm>
          <a:prstGeom prst="ellipse">
            <a:avLst/>
          </a:prstGeom>
          <a:gradFill flip="none" rotWithShape="1">
            <a:gsLst>
              <a:gs pos="98000">
                <a:srgbClr val="FF0000">
                  <a:alpha val="0"/>
                </a:srgbClr>
              </a:gs>
              <a:gs pos="0">
                <a:schemeClr val="bg1"/>
              </a:gs>
              <a:gs pos="73000">
                <a:schemeClr val="bg1">
                  <a:lumMod val="99000"/>
                  <a:alpha val="83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15900">
              <a:schemeClr val="accent2">
                <a:satMod val="175000"/>
                <a:alpha val="40000"/>
              </a:schemeClr>
            </a:glow>
            <a:outerShdw blurRad="50800" dist="50800"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0589182C-3747-4F4D-A64B-1463413EB921}"/>
              </a:ext>
            </a:extLst>
          </p:cNvPr>
          <p:cNvSpPr/>
          <p:nvPr/>
        </p:nvSpPr>
        <p:spPr>
          <a:xfrm>
            <a:off x="9223014" y="2487824"/>
            <a:ext cx="1096024" cy="1096024"/>
          </a:xfrm>
          <a:prstGeom prst="ellipse">
            <a:avLst/>
          </a:prstGeom>
          <a:gradFill flip="none" rotWithShape="1">
            <a:gsLst>
              <a:gs pos="90000">
                <a:srgbClr val="FFC000"/>
              </a:gs>
              <a:gs pos="0">
                <a:schemeClr val="bg1"/>
              </a:gs>
              <a:gs pos="54000">
                <a:srgbClr val="FFFF8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r="5400000" sx="1000" sy="1000" algn="ctr" rotWithShape="0">
              <a:srgbClr val="000000"/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C1CB4CC7-7083-452E-B87F-59A3C5A53681}"/>
              </a:ext>
            </a:extLst>
          </p:cNvPr>
          <p:cNvSpPr txBox="1"/>
          <p:nvPr/>
        </p:nvSpPr>
        <p:spPr>
          <a:xfrm>
            <a:off x="10159564" y="46363"/>
            <a:ext cx="314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서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1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5" grpId="0" animBg="1"/>
      <p:bldP spid="96" grpId="0" animBg="1"/>
      <p:bldP spid="97" grpId="0" animBg="1"/>
      <p:bldP spid="102" grpId="0" animBg="1"/>
      <p:bldP spid="102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DA0666F-9F11-4118-A0FC-6D3F862B193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DFEB8385-A645-44F6-9AB6-6061C5BCB586}"/>
              </a:ext>
            </a:extLst>
          </p:cNvPr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서</a:t>
            </a:r>
          </a:p>
        </p:txBody>
      </p:sp>
      <p:sp>
        <p:nvSpPr>
          <p:cNvPr id="7" name="모서리가 둥근 직사각형 3">
            <a:extLst>
              <a:ext uri="{FF2B5EF4-FFF2-40B4-BE49-F238E27FC236}">
                <a16:creationId xmlns:a16="http://schemas.microsoft.com/office/drawing/2014/main" id="{F6ED9C3C-7394-4A6F-9262-57FE76CD725C}"/>
              </a:ext>
            </a:extLst>
          </p:cNvPr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울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EA67C31-8F60-447E-942C-25FE40A56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819" y="526636"/>
            <a:ext cx="2446361" cy="244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039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1">
            <a:extLst>
              <a:ext uri="{FF2B5EF4-FFF2-40B4-BE49-F238E27FC236}">
                <a16:creationId xmlns:a16="http://schemas.microsoft.com/office/drawing/2014/main" id="{836390C2-5936-421E-9B5F-DAF8BE785B79}"/>
              </a:ext>
            </a:extLst>
          </p:cNvPr>
          <p:cNvSpPr/>
          <p:nvPr/>
        </p:nvSpPr>
        <p:spPr>
          <a:xfrm>
            <a:off x="5919537" y="5342021"/>
            <a:ext cx="176463" cy="4572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3D1A14-4681-452F-BD4B-51C7A98F39AF}"/>
              </a:ext>
            </a:extLst>
          </p:cNvPr>
          <p:cNvSpPr/>
          <p:nvPr/>
        </p:nvSpPr>
        <p:spPr>
          <a:xfrm>
            <a:off x="9968314" y="-12032"/>
            <a:ext cx="22236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https://pixabay.com/images/id-23520/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301042-0763-47A7-81D1-01514A64CE5E}"/>
              </a:ext>
            </a:extLst>
          </p:cNvPr>
          <p:cNvSpPr/>
          <p:nvPr/>
        </p:nvSpPr>
        <p:spPr>
          <a:xfrm>
            <a:off x="9968314" y="167590"/>
            <a:ext cx="22236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https://pixabay.com/images/id-23521/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4387068-71C2-4759-A34A-BC8DC3F96744}"/>
              </a:ext>
            </a:extLst>
          </p:cNvPr>
          <p:cNvGrpSpPr/>
          <p:nvPr/>
        </p:nvGrpSpPr>
        <p:grpSpPr>
          <a:xfrm>
            <a:off x="4452" y="1112734"/>
            <a:ext cx="12187548" cy="4791350"/>
            <a:chOff x="0" y="1183481"/>
            <a:chExt cx="10539426" cy="3633788"/>
          </a:xfrm>
          <a:effectLst>
            <a:glow rad="127000">
              <a:schemeClr val="accent1">
                <a:alpha val="0"/>
              </a:schemeClr>
            </a:glow>
          </a:effectLst>
        </p:grpSpPr>
        <p:pic>
          <p:nvPicPr>
            <p:cNvPr id="9218" name="Picture 2" descr="지도, 아시아, 대륙, 세계, 국가, 지리, 아틀라스, 태평양, 영인도 제도, 북극 바다, 서반구">
              <a:extLst>
                <a:ext uri="{FF2B5EF4-FFF2-40B4-BE49-F238E27FC236}">
                  <a16:creationId xmlns:a16="http://schemas.microsoft.com/office/drawing/2014/main" id="{9D25AC87-729A-446D-9E78-8A11584270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83481"/>
              <a:ext cx="6229350" cy="3633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 descr="지도, 아메리카, 대륙, 북미 지역, 남아메리카, 서 부 Hemishpere, 대서양, 태평양">
              <a:extLst>
                <a:ext uri="{FF2B5EF4-FFF2-40B4-BE49-F238E27FC236}">
                  <a16:creationId xmlns:a16="http://schemas.microsoft.com/office/drawing/2014/main" id="{DA304940-618C-4C47-BA5C-93E59D4500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9350" y="1183481"/>
              <a:ext cx="4310076" cy="3633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61D410F-7AC0-40F1-856A-F3DFD5AC311B}"/>
              </a:ext>
            </a:extLst>
          </p:cNvPr>
          <p:cNvSpPr txBox="1"/>
          <p:nvPr/>
        </p:nvSpPr>
        <p:spPr>
          <a:xfrm>
            <a:off x="131678" y="24063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미국에서 서울에 가요</a:t>
            </a:r>
            <a:r>
              <a:rPr lang="en-US" altLang="ko-KR" dirty="0"/>
              <a:t>. 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30145B-BAEE-4465-9682-CE20AFE5FDCB}"/>
              </a:ext>
            </a:extLst>
          </p:cNvPr>
          <p:cNvCxnSpPr>
            <a:cxnSpLocks/>
          </p:cNvCxnSpPr>
          <p:nvPr/>
        </p:nvCxnSpPr>
        <p:spPr>
          <a:xfrm flipV="1">
            <a:off x="4423543" y="2610064"/>
            <a:ext cx="5117956" cy="826336"/>
          </a:xfrm>
          <a:prstGeom prst="line">
            <a:avLst/>
          </a:prstGeom>
          <a:ln w="76200">
            <a:solidFill>
              <a:schemeClr val="bg1">
                <a:lumMod val="9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D3329F53-334E-40EA-9113-6F49AAAB080C}"/>
              </a:ext>
            </a:extLst>
          </p:cNvPr>
          <p:cNvSpPr/>
          <p:nvPr/>
        </p:nvSpPr>
        <p:spPr>
          <a:xfrm>
            <a:off x="4384283" y="3359467"/>
            <a:ext cx="142250" cy="15386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4">
                <a:satMod val="175000"/>
                <a:alpha val="3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76BE26D-1585-4A9B-B776-696D6BC9E0F6}"/>
              </a:ext>
            </a:extLst>
          </p:cNvPr>
          <p:cNvSpPr/>
          <p:nvPr/>
        </p:nvSpPr>
        <p:spPr>
          <a:xfrm>
            <a:off x="9524263" y="2422201"/>
            <a:ext cx="269285" cy="29127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4">
                <a:satMod val="17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D7C79B8-1DFD-4F49-B8B8-48C059497AA3}"/>
              </a:ext>
            </a:extLst>
          </p:cNvPr>
          <p:cNvSpPr/>
          <p:nvPr/>
        </p:nvSpPr>
        <p:spPr>
          <a:xfrm rot="11052128">
            <a:off x="9355792" y="2263203"/>
            <a:ext cx="676164" cy="609268"/>
          </a:xfrm>
          <a:custGeom>
            <a:avLst/>
            <a:gdLst/>
            <a:ahLst/>
            <a:cxnLst/>
            <a:rect l="l" t="t" r="r" b="b"/>
            <a:pathLst>
              <a:path w="1031193" h="929174">
                <a:moveTo>
                  <a:pt x="503072" y="0"/>
                </a:moveTo>
                <a:lnTo>
                  <a:pt x="686041" y="375680"/>
                </a:lnTo>
                <a:lnTo>
                  <a:pt x="925397" y="360436"/>
                </a:lnTo>
                <a:cubicBezTo>
                  <a:pt x="979127" y="356976"/>
                  <a:pt x="1012308" y="371099"/>
                  <a:pt x="1024939" y="402808"/>
                </a:cubicBezTo>
                <a:cubicBezTo>
                  <a:pt x="1032282" y="421243"/>
                  <a:pt x="1033159" y="439263"/>
                  <a:pt x="1027570" y="456869"/>
                </a:cubicBezTo>
                <a:cubicBezTo>
                  <a:pt x="1021980" y="474475"/>
                  <a:pt x="1010152" y="486876"/>
                  <a:pt x="992086" y="494072"/>
                </a:cubicBezTo>
                <a:cubicBezTo>
                  <a:pt x="978444" y="499506"/>
                  <a:pt x="959351" y="503053"/>
                  <a:pt x="934807" y="504713"/>
                </a:cubicBezTo>
                <a:lnTo>
                  <a:pt x="697551" y="520402"/>
                </a:lnTo>
                <a:lnTo>
                  <a:pt x="563325" y="921827"/>
                </a:lnTo>
                <a:lnTo>
                  <a:pt x="445139" y="929174"/>
                </a:lnTo>
                <a:lnTo>
                  <a:pt x="488820" y="533700"/>
                </a:lnTo>
                <a:lnTo>
                  <a:pt x="241946" y="549376"/>
                </a:lnTo>
                <a:lnTo>
                  <a:pt x="114841" y="687156"/>
                </a:lnTo>
                <a:lnTo>
                  <a:pt x="26174" y="692998"/>
                </a:lnTo>
                <a:lnTo>
                  <a:pt x="146861" y="482800"/>
                </a:lnTo>
                <a:lnTo>
                  <a:pt x="0" y="289465"/>
                </a:lnTo>
                <a:lnTo>
                  <a:pt x="88667" y="283622"/>
                </a:lnTo>
                <a:lnTo>
                  <a:pt x="233862" y="405211"/>
                </a:lnTo>
                <a:lnTo>
                  <a:pt x="478083" y="389311"/>
                </a:lnTo>
                <a:lnTo>
                  <a:pt x="384887" y="7348"/>
                </a:lnTo>
                <a:lnTo>
                  <a:pt x="50307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5DF5222-4E14-4723-92A8-38E708D9E9E2}"/>
              </a:ext>
            </a:extLst>
          </p:cNvPr>
          <p:cNvSpPr/>
          <p:nvPr/>
        </p:nvSpPr>
        <p:spPr>
          <a:xfrm rot="10997787">
            <a:off x="4188450" y="3124366"/>
            <a:ext cx="676164" cy="609268"/>
          </a:xfrm>
          <a:custGeom>
            <a:avLst/>
            <a:gdLst/>
            <a:ahLst/>
            <a:cxnLst/>
            <a:rect l="l" t="t" r="r" b="b"/>
            <a:pathLst>
              <a:path w="1031193" h="929174">
                <a:moveTo>
                  <a:pt x="503072" y="0"/>
                </a:moveTo>
                <a:lnTo>
                  <a:pt x="686041" y="375680"/>
                </a:lnTo>
                <a:lnTo>
                  <a:pt x="925397" y="360436"/>
                </a:lnTo>
                <a:cubicBezTo>
                  <a:pt x="979127" y="356976"/>
                  <a:pt x="1012308" y="371099"/>
                  <a:pt x="1024939" y="402808"/>
                </a:cubicBezTo>
                <a:cubicBezTo>
                  <a:pt x="1032282" y="421243"/>
                  <a:pt x="1033159" y="439263"/>
                  <a:pt x="1027570" y="456869"/>
                </a:cubicBezTo>
                <a:cubicBezTo>
                  <a:pt x="1021980" y="474475"/>
                  <a:pt x="1010152" y="486876"/>
                  <a:pt x="992086" y="494072"/>
                </a:cubicBezTo>
                <a:cubicBezTo>
                  <a:pt x="978444" y="499506"/>
                  <a:pt x="959351" y="503053"/>
                  <a:pt x="934807" y="504713"/>
                </a:cubicBezTo>
                <a:lnTo>
                  <a:pt x="697551" y="520402"/>
                </a:lnTo>
                <a:lnTo>
                  <a:pt x="563325" y="921827"/>
                </a:lnTo>
                <a:lnTo>
                  <a:pt x="445139" y="929174"/>
                </a:lnTo>
                <a:lnTo>
                  <a:pt x="488820" y="533700"/>
                </a:lnTo>
                <a:lnTo>
                  <a:pt x="241946" y="549376"/>
                </a:lnTo>
                <a:lnTo>
                  <a:pt x="114841" y="687156"/>
                </a:lnTo>
                <a:lnTo>
                  <a:pt x="26174" y="692998"/>
                </a:lnTo>
                <a:lnTo>
                  <a:pt x="146861" y="482800"/>
                </a:lnTo>
                <a:lnTo>
                  <a:pt x="0" y="289465"/>
                </a:lnTo>
                <a:lnTo>
                  <a:pt x="88667" y="283622"/>
                </a:lnTo>
                <a:lnTo>
                  <a:pt x="233862" y="405211"/>
                </a:lnTo>
                <a:lnTo>
                  <a:pt x="478083" y="389311"/>
                </a:lnTo>
                <a:lnTo>
                  <a:pt x="384887" y="7348"/>
                </a:lnTo>
                <a:lnTo>
                  <a:pt x="50307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6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186 L -0.42383 0.1233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98" y="625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7" grpId="1" animBg="1"/>
      <p:bldP spid="17" grpId="2" animBg="1"/>
      <p:bldP spid="1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3D1A14-4681-452F-BD4B-51C7A98F39AF}"/>
              </a:ext>
            </a:extLst>
          </p:cNvPr>
          <p:cNvSpPr/>
          <p:nvPr/>
        </p:nvSpPr>
        <p:spPr>
          <a:xfrm>
            <a:off x="9968314" y="-12032"/>
            <a:ext cx="22236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https://pixabay.com/images/id-23520/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301042-0763-47A7-81D1-01514A64CE5E}"/>
              </a:ext>
            </a:extLst>
          </p:cNvPr>
          <p:cNvSpPr/>
          <p:nvPr/>
        </p:nvSpPr>
        <p:spPr>
          <a:xfrm>
            <a:off x="9968314" y="167590"/>
            <a:ext cx="22236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https://pixabay.com/images/id-23521/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1D410F-7AC0-40F1-856A-F3DFD5AC311B}"/>
              </a:ext>
            </a:extLst>
          </p:cNvPr>
          <p:cNvSpPr txBox="1"/>
          <p:nvPr/>
        </p:nvSpPr>
        <p:spPr>
          <a:xfrm>
            <a:off x="131678" y="24063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미국에서 서울에 가요</a:t>
            </a:r>
            <a:r>
              <a:rPr lang="en-US" altLang="ko-KR" dirty="0"/>
              <a:t>. 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FDAB71D-2CCD-48A8-AFEB-AFD5ADF923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524" b="6005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969" name="Picture 9968">
            <a:extLst>
              <a:ext uri="{FF2B5EF4-FFF2-40B4-BE49-F238E27FC236}">
                <a16:creationId xmlns:a16="http://schemas.microsoft.com/office/drawing/2014/main" id="{1F12E306-BC53-4591-A6AE-D9410C5D4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763" y="820152"/>
            <a:ext cx="5016170" cy="5027195"/>
          </a:xfrm>
          <a:prstGeom prst="rect">
            <a:avLst/>
          </a:prstGeom>
          <a:ln w="60325">
            <a:solidFill>
              <a:schemeClr val="bg1"/>
            </a:solidFill>
          </a:ln>
          <a:effectLst>
            <a:outerShdw blurRad="190500" dist="812800" dir="2400000" algn="tl" rotWithShape="0">
              <a:schemeClr val="accent5">
                <a:lumMod val="50000"/>
                <a:alpha val="70000"/>
              </a:schemeClr>
            </a:outerShdw>
            <a:softEdge rad="63500"/>
          </a:effectLst>
        </p:spPr>
      </p:pic>
      <p:pic>
        <p:nvPicPr>
          <p:cNvPr id="9971" name="Graphic 9970" descr="Marker">
            <a:extLst>
              <a:ext uri="{FF2B5EF4-FFF2-40B4-BE49-F238E27FC236}">
                <a16:creationId xmlns:a16="http://schemas.microsoft.com/office/drawing/2014/main" id="{9BAEFF44-31F3-4BF3-932C-D2FF27698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19427" y="2514600"/>
            <a:ext cx="914400" cy="914400"/>
          </a:xfrm>
          <a:prstGeom prst="rect">
            <a:avLst/>
          </a:prstGeom>
          <a:effectLst>
            <a:glow rad="292100">
              <a:srgbClr val="FF99FF">
                <a:alpha val="83000"/>
              </a:srgbClr>
            </a:glow>
            <a:reflection blurRad="6350" stA="50000" endA="300" endPos="555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65425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61D410F-7AC0-40F1-856A-F3DFD5AC311B}"/>
              </a:ext>
            </a:extLst>
          </p:cNvPr>
          <p:cNvSpPr txBox="1"/>
          <p:nvPr/>
        </p:nvSpPr>
        <p:spPr>
          <a:xfrm>
            <a:off x="131678" y="24063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서울에 가요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79D5B0-F89F-414C-A05A-C98791F15AB2}"/>
              </a:ext>
            </a:extLst>
          </p:cNvPr>
          <p:cNvSpPr txBox="1"/>
          <p:nvPr/>
        </p:nvSpPr>
        <p:spPr>
          <a:xfrm>
            <a:off x="7161315" y="2463455"/>
            <a:ext cx="3504821" cy="173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500" b="1" dirty="0">
                <a:solidFill>
                  <a:schemeClr val="bg1"/>
                </a:solidFill>
              </a:rPr>
              <a:t>서 울</a:t>
            </a:r>
            <a:endParaRPr lang="en-US" sz="11500" b="1" dirty="0">
              <a:solidFill>
                <a:schemeClr val="bg1"/>
              </a:solidFill>
            </a:endParaRPr>
          </a:p>
        </p:txBody>
      </p:sp>
      <p:grpSp>
        <p:nvGrpSpPr>
          <p:cNvPr id="1032" name="Group 1031">
            <a:extLst>
              <a:ext uri="{FF2B5EF4-FFF2-40B4-BE49-F238E27FC236}">
                <a16:creationId xmlns:a16="http://schemas.microsoft.com/office/drawing/2014/main" id="{4A1C88E6-EC74-40F4-BB5E-556727045D6F}"/>
              </a:ext>
            </a:extLst>
          </p:cNvPr>
          <p:cNvGrpSpPr/>
          <p:nvPr/>
        </p:nvGrpSpPr>
        <p:grpSpPr>
          <a:xfrm>
            <a:off x="798095" y="1114097"/>
            <a:ext cx="10595810" cy="4630149"/>
            <a:chOff x="893180" y="1180214"/>
            <a:chExt cx="10425695" cy="4497572"/>
          </a:xfrm>
        </p:grpSpPr>
        <p:pic>
          <p:nvPicPr>
            <p:cNvPr id="22" name="Picture 21" descr="A large body of water with a city in the background&#10;&#10;Description automatically generated">
              <a:extLst>
                <a:ext uri="{FF2B5EF4-FFF2-40B4-BE49-F238E27FC236}">
                  <a16:creationId xmlns:a16="http://schemas.microsoft.com/office/drawing/2014/main" id="{5A932786-A86D-4FB7-854C-5111F7ADE5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5" r="3125"/>
            <a:stretch/>
          </p:blipFill>
          <p:spPr>
            <a:xfrm>
              <a:off x="893180" y="1180214"/>
              <a:ext cx="3373179" cy="4497572"/>
            </a:xfrm>
            <a:prstGeom prst="rect">
              <a:avLst/>
            </a:prstGeom>
          </p:spPr>
        </p:pic>
        <p:pic>
          <p:nvPicPr>
            <p:cNvPr id="26" name="Picture 25" descr="A view of a city&#10;&#10;Description automatically generated">
              <a:extLst>
                <a:ext uri="{FF2B5EF4-FFF2-40B4-BE49-F238E27FC236}">
                  <a16:creationId xmlns:a16="http://schemas.microsoft.com/office/drawing/2014/main" id="{A2B1511C-1807-419B-A61E-6D3D4C6FA3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0" r="24980"/>
            <a:stretch/>
          </p:blipFill>
          <p:spPr>
            <a:xfrm>
              <a:off x="7945696" y="1180214"/>
              <a:ext cx="3373179" cy="4497572"/>
            </a:xfrm>
            <a:prstGeom prst="rect">
              <a:avLst/>
            </a:prstGeom>
          </p:spPr>
        </p:pic>
        <p:pic>
          <p:nvPicPr>
            <p:cNvPr id="1031" name="Picture 1030" descr="A view of a city at sunset&#10;&#10;Description automatically generated">
              <a:extLst>
                <a:ext uri="{FF2B5EF4-FFF2-40B4-BE49-F238E27FC236}">
                  <a16:creationId xmlns:a16="http://schemas.microsoft.com/office/drawing/2014/main" id="{042C8275-839A-4908-8FB4-D061AE8533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10" r="25010"/>
            <a:stretch/>
          </p:blipFill>
          <p:spPr>
            <a:xfrm>
              <a:off x="4429463" y="1180214"/>
              <a:ext cx="3373180" cy="4497572"/>
            </a:xfrm>
            <a:prstGeom prst="rect">
              <a:avLst/>
            </a:prstGeom>
          </p:spPr>
        </p:pic>
      </p:grp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770091A-04CB-43AA-B11D-1B28983E32ED}"/>
              </a:ext>
            </a:extLst>
          </p:cNvPr>
          <p:cNvSpPr/>
          <p:nvPr/>
        </p:nvSpPr>
        <p:spPr>
          <a:xfrm>
            <a:off x="798095" y="1114097"/>
            <a:ext cx="3428218" cy="4630149"/>
          </a:xfrm>
          <a:prstGeom prst="rect">
            <a:avLst/>
          </a:prstGeom>
          <a:solidFill>
            <a:srgbClr val="00999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2A9D95D-FB16-488B-BFD4-9F417159C531}"/>
              </a:ext>
            </a:extLst>
          </p:cNvPr>
          <p:cNvSpPr/>
          <p:nvPr/>
        </p:nvSpPr>
        <p:spPr>
          <a:xfrm>
            <a:off x="4392562" y="1118904"/>
            <a:ext cx="3428218" cy="4630149"/>
          </a:xfrm>
          <a:prstGeom prst="rect">
            <a:avLst/>
          </a:prstGeom>
          <a:solidFill>
            <a:srgbClr val="00999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CFEA136-9FFD-4F2E-A97B-02E2F16607F9}"/>
              </a:ext>
            </a:extLst>
          </p:cNvPr>
          <p:cNvSpPr/>
          <p:nvPr/>
        </p:nvSpPr>
        <p:spPr>
          <a:xfrm>
            <a:off x="7965687" y="1114097"/>
            <a:ext cx="3428218" cy="4630149"/>
          </a:xfrm>
          <a:prstGeom prst="rect">
            <a:avLst/>
          </a:prstGeom>
          <a:solidFill>
            <a:srgbClr val="00999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149B91AE-296C-4C69-82E9-E15D4FF1817A}"/>
              </a:ext>
            </a:extLst>
          </p:cNvPr>
          <p:cNvSpPr txBox="1"/>
          <p:nvPr/>
        </p:nvSpPr>
        <p:spPr>
          <a:xfrm>
            <a:off x="1270280" y="1561413"/>
            <a:ext cx="24838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solidFill>
                  <a:schemeClr val="bg1"/>
                </a:solidFill>
              </a:rPr>
              <a:t>1</a:t>
            </a: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ko-KR" altLang="en-US" sz="3000" dirty="0">
                <a:solidFill>
                  <a:schemeClr val="bg1"/>
                </a:solidFill>
              </a:rPr>
              <a:t>서울은 </a:t>
            </a:r>
            <a:endParaRPr lang="en-US" altLang="ko-KR" sz="3000" dirty="0">
              <a:solidFill>
                <a:schemeClr val="bg1"/>
              </a:solidFill>
            </a:endParaRPr>
          </a:p>
          <a:p>
            <a:r>
              <a:rPr lang="ko-KR" altLang="en-US" sz="3000" dirty="0">
                <a:solidFill>
                  <a:schemeClr val="bg1"/>
                </a:solidFill>
              </a:rPr>
              <a:t>대한민국의 </a:t>
            </a:r>
            <a:endParaRPr lang="en-US" altLang="ko-KR" sz="3000" dirty="0">
              <a:solidFill>
                <a:schemeClr val="bg1"/>
              </a:solidFill>
            </a:endParaRPr>
          </a:p>
          <a:p>
            <a:r>
              <a:rPr lang="ko-KR" altLang="en-US" sz="3000" dirty="0">
                <a:solidFill>
                  <a:schemeClr val="bg1"/>
                </a:solidFill>
              </a:rPr>
              <a:t>수도입니다</a:t>
            </a:r>
            <a:r>
              <a:rPr lang="en-US" altLang="ko-KR" sz="30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359BC9E-0521-44E7-BB02-D59996FD518E}"/>
              </a:ext>
            </a:extLst>
          </p:cNvPr>
          <p:cNvSpPr txBox="1"/>
          <p:nvPr/>
        </p:nvSpPr>
        <p:spPr>
          <a:xfrm>
            <a:off x="4713098" y="1561413"/>
            <a:ext cx="278618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solidFill>
                  <a:schemeClr val="bg1"/>
                </a:solidFill>
              </a:rPr>
              <a:t>2</a:t>
            </a: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ko-KR" altLang="en-US" sz="3000" dirty="0">
                <a:solidFill>
                  <a:schemeClr val="bg1"/>
                </a:solidFill>
              </a:rPr>
              <a:t>서울에는  </a:t>
            </a:r>
            <a:endParaRPr lang="en-US" altLang="ko-KR" sz="3000" dirty="0">
              <a:solidFill>
                <a:schemeClr val="bg1"/>
              </a:solidFill>
            </a:endParaRPr>
          </a:p>
          <a:p>
            <a:r>
              <a:rPr lang="en-US" sz="3000" b="1" dirty="0">
                <a:solidFill>
                  <a:schemeClr val="bg1"/>
                </a:solidFill>
              </a:rPr>
              <a:t>9,963,452</a:t>
            </a:r>
            <a:r>
              <a:rPr lang="ko-KR" altLang="en-US" sz="3000" dirty="0">
                <a:solidFill>
                  <a:schemeClr val="bg1"/>
                </a:solidFill>
              </a:rPr>
              <a:t>명이  살고 있습니다</a:t>
            </a:r>
            <a:r>
              <a:rPr lang="en-US" altLang="ko-KR" sz="3000" dirty="0">
                <a:solidFill>
                  <a:schemeClr val="bg1"/>
                </a:solidFill>
              </a:rPr>
              <a:t>.</a:t>
            </a:r>
          </a:p>
          <a:p>
            <a:endParaRPr lang="en-US" altLang="ko-KR" sz="3200" dirty="0">
              <a:solidFill>
                <a:schemeClr val="bg1"/>
              </a:solidFill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+mn-ea"/>
              </a:rPr>
              <a:t>*</a:t>
            </a:r>
            <a:r>
              <a:rPr lang="en-US" altLang="ko-KR" dirty="0">
                <a:solidFill>
                  <a:schemeClr val="bg1"/>
                </a:solidFill>
                <a:latin typeface="+mn-ea"/>
              </a:rPr>
              <a:t>New York    </a:t>
            </a:r>
            <a:r>
              <a:rPr lang="en-US" dirty="0">
                <a:solidFill>
                  <a:schemeClr val="bg1"/>
                </a:solidFill>
              </a:rPr>
              <a:t>8,323,338</a:t>
            </a:r>
            <a:r>
              <a:rPr lang="ko-KR" altLang="en-US" dirty="0">
                <a:solidFill>
                  <a:schemeClr val="bg1"/>
                </a:solidFill>
                <a:latin typeface="+mn-ea"/>
              </a:rPr>
              <a:t>명</a:t>
            </a:r>
            <a:endParaRPr lang="en-US" altLang="ko-KR" dirty="0">
              <a:solidFill>
                <a:schemeClr val="bg1"/>
              </a:solidFill>
              <a:latin typeface="+mn-ea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+mn-ea"/>
              </a:rPr>
              <a:t> Los Angeles </a:t>
            </a:r>
            <a:r>
              <a:rPr lang="en-US" dirty="0">
                <a:solidFill>
                  <a:schemeClr val="bg1"/>
                </a:solidFill>
              </a:rPr>
              <a:t>4,085,014</a:t>
            </a:r>
            <a:r>
              <a:rPr lang="ko-KR" altLang="en-US" dirty="0">
                <a:solidFill>
                  <a:schemeClr val="bg1"/>
                </a:solidFill>
              </a:rPr>
              <a:t>명</a:t>
            </a:r>
            <a:endParaRPr lang="en-US" altLang="ko-KR" dirty="0">
              <a:solidFill>
                <a:schemeClr val="bg1"/>
              </a:solidFill>
              <a:latin typeface="+mn-ea"/>
            </a:endParaRP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https://worldpopulationreview.com/</a:t>
            </a:r>
            <a:endParaRPr lang="en-US" altLang="ko-KR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3ECF353-F1BC-4FA2-B553-F942C17B18F0}"/>
              </a:ext>
            </a:extLst>
          </p:cNvPr>
          <p:cNvSpPr txBox="1"/>
          <p:nvPr/>
        </p:nvSpPr>
        <p:spPr>
          <a:xfrm>
            <a:off x="8396403" y="1561413"/>
            <a:ext cx="252531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solidFill>
                  <a:schemeClr val="bg1"/>
                </a:solidFill>
              </a:rPr>
              <a:t>3</a:t>
            </a:r>
          </a:p>
          <a:p>
            <a:endParaRPr lang="en-US" altLang="ko-KR" sz="2000" dirty="0">
              <a:solidFill>
                <a:schemeClr val="bg1"/>
              </a:solidFill>
            </a:endParaRPr>
          </a:p>
          <a:p>
            <a:r>
              <a:rPr lang="ko-KR" altLang="en-US" sz="3000" dirty="0">
                <a:solidFill>
                  <a:schemeClr val="bg1"/>
                </a:solidFill>
              </a:rPr>
              <a:t>서울은 </a:t>
            </a:r>
            <a:endParaRPr lang="en-US" altLang="ko-KR" sz="3000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1394</a:t>
            </a:r>
            <a:r>
              <a:rPr lang="ko-KR" altLang="en-US" sz="3000" b="1" dirty="0">
                <a:solidFill>
                  <a:schemeClr val="bg1"/>
                </a:solidFill>
              </a:rPr>
              <a:t>년</a:t>
            </a:r>
            <a:endParaRPr lang="en-US" altLang="ko-KR" sz="3000" dirty="0">
              <a:solidFill>
                <a:schemeClr val="bg1"/>
              </a:solidFill>
            </a:endParaRPr>
          </a:p>
          <a:p>
            <a:r>
              <a:rPr lang="ko-KR" altLang="en-US" sz="3000" dirty="0">
                <a:solidFill>
                  <a:schemeClr val="bg1"/>
                </a:solidFill>
              </a:rPr>
              <a:t>조선의건국</a:t>
            </a:r>
            <a:endParaRPr lang="en-US" altLang="ko-KR" sz="3000" dirty="0">
              <a:solidFill>
                <a:schemeClr val="bg1"/>
              </a:solidFill>
            </a:endParaRPr>
          </a:p>
          <a:p>
            <a:r>
              <a:rPr lang="ko-KR" altLang="en-US" sz="3000" dirty="0">
                <a:solidFill>
                  <a:schemeClr val="bg1"/>
                </a:solidFill>
              </a:rPr>
              <a:t>부터 쭉</a:t>
            </a:r>
            <a:r>
              <a:rPr lang="en-US" altLang="ko-KR" sz="3000" dirty="0">
                <a:solidFill>
                  <a:schemeClr val="bg1"/>
                </a:solidFill>
              </a:rPr>
              <a:t>~</a:t>
            </a:r>
          </a:p>
          <a:p>
            <a:r>
              <a:rPr lang="ko-KR" altLang="en-US" sz="3000" dirty="0">
                <a:solidFill>
                  <a:schemeClr val="bg1"/>
                </a:solidFill>
              </a:rPr>
              <a:t>수도입니다</a:t>
            </a:r>
            <a:r>
              <a:rPr lang="en-US" altLang="ko-KR" sz="30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66619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10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25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625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6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43" grpId="0" animBg="1"/>
      <p:bldP spid="4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50000"/>
              </a:schemeClr>
            </a:gs>
            <a:gs pos="0">
              <a:schemeClr val="bg1">
                <a:lumMod val="95000"/>
              </a:schemeClr>
            </a:gs>
            <a:gs pos="88000">
              <a:schemeClr val="bg1">
                <a:lumMod val="75000"/>
              </a:schemeClr>
            </a:gs>
            <a:gs pos="6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5713D-6014-4EFD-9664-27C2DFA36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620" y="0"/>
            <a:ext cx="4648760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C77F71F3-1187-40CA-9619-608A54473AE7}"/>
              </a:ext>
            </a:extLst>
          </p:cNvPr>
          <p:cNvSpPr/>
          <p:nvPr/>
        </p:nvSpPr>
        <p:spPr>
          <a:xfrm>
            <a:off x="2046891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60FE33-D113-4FB2-9DF4-4A8131444C8A}"/>
              </a:ext>
            </a:extLst>
          </p:cNvPr>
          <p:cNvSpPr/>
          <p:nvPr/>
        </p:nvSpPr>
        <p:spPr>
          <a:xfrm>
            <a:off x="4676469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서</a:t>
            </a:r>
            <a:endParaRPr lang="en-US" sz="5400" dirty="0"/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C53F805E-757F-42CB-B924-A3608CC9F254}"/>
              </a:ext>
            </a:extLst>
          </p:cNvPr>
          <p:cNvSpPr/>
          <p:nvPr/>
        </p:nvSpPr>
        <p:spPr>
          <a:xfrm>
            <a:off x="2046892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DBD09768-2DDA-4CF6-8C8F-A0EBE52DC658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DBF1224-F95F-45FE-8D52-0CBE0256A86E}"/>
              </a:ext>
            </a:extLst>
          </p:cNvPr>
          <p:cNvSpPr/>
          <p:nvPr/>
        </p:nvSpPr>
        <p:spPr>
          <a:xfrm>
            <a:off x="4221104" y="172129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C605016-2179-4462-88B4-C8F0DF7925F3}"/>
              </a:ext>
            </a:extLst>
          </p:cNvPr>
          <p:cNvSpPr/>
          <p:nvPr/>
        </p:nvSpPr>
        <p:spPr>
          <a:xfrm>
            <a:off x="5183259" y="178281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9FEA10-F71C-447C-9B19-A5CA4B7C9D79}"/>
              </a:ext>
            </a:extLst>
          </p:cNvPr>
          <p:cNvSpPr/>
          <p:nvPr/>
        </p:nvSpPr>
        <p:spPr>
          <a:xfrm>
            <a:off x="4244383" y="487082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56C318A-8ADD-499A-89EE-4C05B4A2B408}"/>
              </a:ext>
            </a:extLst>
          </p:cNvPr>
          <p:cNvSpPr/>
          <p:nvPr/>
        </p:nvSpPr>
        <p:spPr>
          <a:xfrm>
            <a:off x="6106914" y="178281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D8A893-6921-4381-9A36-936D0EC5C479}"/>
              </a:ext>
            </a:extLst>
          </p:cNvPr>
          <p:cNvSpPr/>
          <p:nvPr/>
        </p:nvSpPr>
        <p:spPr>
          <a:xfrm>
            <a:off x="6781910" y="178281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B2220F8-6C07-4CE2-9977-23FA5E109093}"/>
              </a:ext>
            </a:extLst>
          </p:cNvPr>
          <p:cNvSpPr/>
          <p:nvPr/>
        </p:nvSpPr>
        <p:spPr>
          <a:xfrm>
            <a:off x="7456906" y="178281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D7BEBAE-E0F8-45B4-A236-B6E3AFB1266C}"/>
              </a:ext>
            </a:extLst>
          </p:cNvPr>
          <p:cNvSpPr/>
          <p:nvPr/>
        </p:nvSpPr>
        <p:spPr>
          <a:xfrm>
            <a:off x="6757544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울</a:t>
            </a:r>
            <a:endParaRPr lang="en-US" sz="54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1E1722B-6E5F-4C0B-A92A-4A623BD0FB57}"/>
              </a:ext>
            </a:extLst>
          </p:cNvPr>
          <p:cNvSpPr/>
          <p:nvPr/>
        </p:nvSpPr>
        <p:spPr>
          <a:xfrm>
            <a:off x="6508101" y="487082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FF7B500-BA12-41FE-936E-44B91B9E1150}"/>
              </a:ext>
            </a:extLst>
          </p:cNvPr>
          <p:cNvSpPr/>
          <p:nvPr/>
        </p:nvSpPr>
        <p:spPr>
          <a:xfrm>
            <a:off x="7201314" y="487082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CDF0F51F-219D-4597-94FF-5052153D4CA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68783442"/>
                  </p:ext>
                </p:extLst>
              </p:nvPr>
            </p:nvGraphicFramePr>
            <p:xfrm>
              <a:off x="8771819" y="4128858"/>
              <a:ext cx="3048000" cy="1714500"/>
            </p:xfrm>
            <a:graphic>
              <a:graphicData uri="http://schemas.microsoft.com/office/powerpoint/2016/slidezoom">
                <pslz:sldZm>
                  <pslz:sldZmObj sldId="727" cId="57655453">
                    <pslz:zmPr id="{DC59C11C-80B8-4AAF-A425-2044A0FD52B8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CDF0F51F-219D-4597-94FF-5052153D4C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71819" y="412885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A261BD43-31D7-4D04-89AC-B8A276A61E4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36767885"/>
                  </p:ext>
                </p:extLst>
              </p:nvPr>
            </p:nvGraphicFramePr>
            <p:xfrm>
              <a:off x="8771819" y="1130273"/>
              <a:ext cx="3048000" cy="1714500"/>
            </p:xfrm>
            <a:graphic>
              <a:graphicData uri="http://schemas.microsoft.com/office/powerpoint/2016/slidezoom">
                <pslz:sldZm>
                  <pslz:sldZmObj sldId="759" cId="1886342403">
                    <pslz:zmPr id="{6C5808E6-0AE5-4DBD-9386-5747A66DB166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A261BD43-31D7-4D04-89AC-B8A276A61E4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71819" y="113027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DDF0463D-57A2-439C-AF8F-9C899AF63E2E}"/>
              </a:ext>
            </a:extLst>
          </p:cNvPr>
          <p:cNvSpPr txBox="1"/>
          <p:nvPr/>
        </p:nvSpPr>
        <p:spPr>
          <a:xfrm>
            <a:off x="9606091" y="0"/>
            <a:ext cx="2585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</a:t>
            </a:r>
            <a:r>
              <a:rPr lang="en-US" altLang="ko-KR" dirty="0"/>
              <a:t>&amp;</a:t>
            </a:r>
            <a:r>
              <a:rPr lang="ko-KR" altLang="en-US" dirty="0"/>
              <a:t>이중모음 맛보기     </a:t>
            </a:r>
            <a:endParaRPr lang="en-US" altLang="ko-KR" dirty="0"/>
          </a:p>
          <a:p>
            <a:r>
              <a:rPr lang="en-US" altLang="ko-KR" dirty="0"/>
              <a:t>     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4460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  <p:bldP spid="28" grpId="0" animBg="1"/>
      <p:bldP spid="33" grpId="0"/>
      <p:bldP spid="34" grpId="0"/>
      <p:bldP spid="38" grpId="0" animBg="1"/>
      <p:bldP spid="40" grpId="0"/>
      <p:bldP spid="41" grpId="0"/>
      <p:bldP spid="42" grpId="0"/>
      <p:bldP spid="43" grpId="0"/>
      <p:bldP spid="44" grpId="0" animBg="1"/>
      <p:bldP spid="4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2132653" y="1389951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161239" y="261114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/>
              <a:t>ㅜ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57655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-1.85185E-6 L 0.3941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1" y="-4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1.11111E-6 L 0.39076 0.059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1" y="2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38125 0.115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068E29-3707-4246-A0DE-AB2AD80FC4F3}"/>
              </a:ext>
            </a:extLst>
          </p:cNvPr>
          <p:cNvSpPr/>
          <p:nvPr/>
        </p:nvSpPr>
        <p:spPr>
          <a:xfrm>
            <a:off x="537418" y="1064472"/>
            <a:ext cx="5333991" cy="3425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/>
              <a:t>서울</a:t>
            </a:r>
            <a:endParaRPr lang="en-US" sz="199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5350040" y="1329721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7090604" y="929151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000" dirty="0"/>
              <a:t>ㅓ</a:t>
            </a:r>
            <a:endParaRPr lang="en-US" sz="19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5643648" y="2252745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5909928" y="4103954"/>
            <a:ext cx="3051170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66CC"/>
                </a:solidFill>
              </a:rPr>
              <a:t>[eo]</a:t>
            </a:r>
            <a:endParaRPr lang="en-US" sz="1400" dirty="0">
              <a:solidFill>
                <a:srgbClr val="FF66CC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9119929" y="1877247"/>
            <a:ext cx="211755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[i]</a:t>
            </a:r>
            <a:endParaRPr lang="en-US" sz="1400" dirty="0">
              <a:solidFill>
                <a:srgbClr val="FFC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0A002-7D14-41F6-85C0-529804CD8817}"/>
              </a:ext>
            </a:extLst>
          </p:cNvPr>
          <p:cNvGrpSpPr/>
          <p:nvPr/>
        </p:nvGrpSpPr>
        <p:grpSpPr>
          <a:xfrm>
            <a:off x="6144125" y="691068"/>
            <a:ext cx="3609470" cy="4162740"/>
            <a:chOff x="6096001" y="1064472"/>
            <a:chExt cx="3609470" cy="36769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A433C49-96FB-4429-A706-932609365335}"/>
                </a:ext>
              </a:extLst>
            </p:cNvPr>
            <p:cNvSpPr/>
            <p:nvPr/>
          </p:nvSpPr>
          <p:spPr>
            <a:xfrm>
              <a:off x="6096001" y="2338444"/>
              <a:ext cx="2550692" cy="177601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39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B327514-345C-4DC6-9243-88FCA7F1E673}"/>
                </a:ext>
              </a:extLst>
            </p:cNvPr>
            <p:cNvSpPr/>
            <p:nvPr/>
          </p:nvSpPr>
          <p:spPr>
            <a:xfrm>
              <a:off x="8229597" y="1064472"/>
              <a:ext cx="1475874" cy="36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39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6DC040D-0B75-4779-AA31-CF3C49F52BA2}"/>
              </a:ext>
            </a:extLst>
          </p:cNvPr>
          <p:cNvSpPr/>
          <p:nvPr/>
        </p:nvSpPr>
        <p:spPr>
          <a:xfrm>
            <a:off x="7703377" y="929151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000" dirty="0"/>
              <a:t>ㅣ</a:t>
            </a:r>
            <a:endParaRPr lang="en-US" sz="19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71B2AA-EA42-4732-B29B-3C2480476E58}"/>
              </a:ext>
            </a:extLst>
          </p:cNvPr>
          <p:cNvGrpSpPr/>
          <p:nvPr/>
        </p:nvGrpSpPr>
        <p:grpSpPr>
          <a:xfrm>
            <a:off x="8999617" y="3773678"/>
            <a:ext cx="2654965" cy="2244307"/>
            <a:chOff x="8999617" y="3773678"/>
            <a:chExt cx="2654965" cy="224430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C95A458-2461-4D5D-920B-4123C04E72F1}"/>
                </a:ext>
              </a:extLst>
            </p:cNvPr>
            <p:cNvSpPr/>
            <p:nvPr/>
          </p:nvSpPr>
          <p:spPr>
            <a:xfrm>
              <a:off x="8999617" y="3773678"/>
              <a:ext cx="2654965" cy="215517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600" dirty="0"/>
                <a:t>e</a:t>
              </a:r>
            </a:p>
            <a:p>
              <a:pPr algn="ctr"/>
              <a:endParaRPr lang="en-US" sz="32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422C039-29E1-4AFA-8B86-E43161FF2766}"/>
                </a:ext>
              </a:extLst>
            </p:cNvPr>
            <p:cNvGrpSpPr/>
            <p:nvPr/>
          </p:nvGrpSpPr>
          <p:grpSpPr>
            <a:xfrm>
              <a:off x="10056376" y="5433210"/>
              <a:ext cx="776130" cy="584775"/>
              <a:chOff x="2833762" y="6297433"/>
              <a:chExt cx="776130" cy="584775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BD02893-C4BB-4603-8061-10894C65592C}"/>
                  </a:ext>
                </a:extLst>
              </p:cNvPr>
              <p:cNvSpPr txBox="1"/>
              <p:nvPr/>
            </p:nvSpPr>
            <p:spPr>
              <a:xfrm>
                <a:off x="2833762" y="6297433"/>
                <a:ext cx="77613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bg1"/>
                    </a:solidFill>
                  </a:rPr>
                  <a:t>set</a:t>
                </a: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61CB820-E977-4AC5-BD8A-E31F5CD768B1}"/>
                  </a:ext>
                </a:extLst>
              </p:cNvPr>
              <p:cNvSpPr/>
              <p:nvPr/>
            </p:nvSpPr>
            <p:spPr>
              <a:xfrm>
                <a:off x="3142313" y="6390032"/>
                <a:ext cx="79514" cy="795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8608F3-4B1E-4161-AD55-A413222E8D94}"/>
              </a:ext>
            </a:extLst>
          </p:cNvPr>
          <p:cNvGrpSpPr/>
          <p:nvPr/>
        </p:nvGrpSpPr>
        <p:grpSpPr>
          <a:xfrm>
            <a:off x="7322463" y="1329721"/>
            <a:ext cx="1302581" cy="2556220"/>
            <a:chOff x="1031358" y="3915993"/>
            <a:chExt cx="1219200" cy="22669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5370F2F-529F-4937-9D1A-C8A81306F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1358" y="3915993"/>
              <a:ext cx="1219200" cy="226695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2760942-6E4C-45AA-BC1D-B92DB43FF096}"/>
                </a:ext>
              </a:extLst>
            </p:cNvPr>
            <p:cNvSpPr/>
            <p:nvPr/>
          </p:nvSpPr>
          <p:spPr>
            <a:xfrm>
              <a:off x="1937540" y="4028764"/>
              <a:ext cx="173940" cy="215417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4282593-8611-47C6-A620-613906D48F64}"/>
                </a:ext>
              </a:extLst>
            </p:cNvPr>
            <p:cNvSpPr/>
            <p:nvPr/>
          </p:nvSpPr>
          <p:spPr>
            <a:xfrm>
              <a:off x="1575107" y="4020736"/>
              <a:ext cx="173940" cy="215417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BA8CC7-5C85-478F-B727-021FDDE201DA}"/>
                </a:ext>
              </a:extLst>
            </p:cNvPr>
            <p:cNvSpPr/>
            <p:nvPr/>
          </p:nvSpPr>
          <p:spPr>
            <a:xfrm rot="5400000">
              <a:off x="1293250" y="4725530"/>
              <a:ext cx="231100" cy="64787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7E0622E-A75B-4188-912A-3421E79CFF7F}"/>
              </a:ext>
            </a:extLst>
          </p:cNvPr>
          <p:cNvSpPr txBox="1"/>
          <p:nvPr/>
        </p:nvSpPr>
        <p:spPr>
          <a:xfrm>
            <a:off x="-1" y="30573"/>
            <a:ext cx="512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이중모음 </a:t>
            </a:r>
            <a:r>
              <a:rPr lang="en-US" altLang="ko-KR" dirty="0"/>
              <a:t>“</a:t>
            </a:r>
            <a:r>
              <a:rPr lang="ko-KR" altLang="en-US" dirty="0"/>
              <a:t>ㅔ＂조금만 알아보기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3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6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66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C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0.24023 0.0046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5" y="23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01224 0.331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" y="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4" grpId="0"/>
      <p:bldP spid="14" grpId="1"/>
      <p:bldP spid="35" grpId="0"/>
      <p:bldP spid="35" grpId="1"/>
      <p:bldP spid="1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ㅅ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938817" y="1898907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ko-KR" altLang="en-US" sz="17300" dirty="0">
                <a:latin typeface="+mn-ea"/>
              </a:rPr>
              <a:t>소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163489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ㅅ</a:t>
            </a:r>
            <a:r>
              <a:rPr lang="en-US" altLang="ko-KR" sz="2800" b="1" dirty="0"/>
              <a:t>(s)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F604052-679E-4D07-B191-E30177FA95B9}"/>
              </a:ext>
            </a:extLst>
          </p:cNvPr>
          <p:cNvGrpSpPr/>
          <p:nvPr/>
        </p:nvGrpSpPr>
        <p:grpSpPr>
          <a:xfrm>
            <a:off x="1175084" y="144101"/>
            <a:ext cx="10768864" cy="557822"/>
            <a:chOff x="1175084" y="144101"/>
            <a:chExt cx="10768864" cy="55782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FEB0D61-B8FF-4162-A7F0-3990286B6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5084" y="144101"/>
              <a:ext cx="10768864" cy="55782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646B8CA-DFBB-48F4-9DB1-D7F37D9AD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3514" y="216327"/>
              <a:ext cx="809734" cy="469411"/>
            </a:xfrm>
            <a:prstGeom prst="rect">
              <a:avLst/>
            </a:prstGeom>
          </p:spPr>
        </p:pic>
      </p:grp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86059" y="14410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31308E-25E8-451D-943E-609D158C6E62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074" name="Picture 2" descr="School Bag Clipart">
              <a:extLst>
                <a:ext uri="{FF2B5EF4-FFF2-40B4-BE49-F238E27FC236}">
                  <a16:creationId xmlns:a16="http://schemas.microsoft.com/office/drawing/2014/main" id="{CAD1EF56-898E-4E6B-A337-232DF2420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479" y="507269"/>
              <a:ext cx="1411273" cy="1464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0F944D-2861-44C3-B19B-715181DBE160}"/>
              </a:ext>
            </a:extLst>
          </p:cNvPr>
          <p:cNvGrpSpPr/>
          <p:nvPr/>
        </p:nvGrpSpPr>
        <p:grpSpPr>
          <a:xfrm>
            <a:off x="8472472" y="2547000"/>
            <a:ext cx="1872000" cy="1764000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855325AF-7D15-4216-B44A-B4092EBC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6710" y="2776178"/>
              <a:ext cx="1309465" cy="125234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26575-2C8A-4631-9E43-1967D1D5DACB}"/>
              </a:ext>
            </a:extLst>
          </p:cNvPr>
          <p:cNvGrpSpPr/>
          <p:nvPr/>
        </p:nvGrpSpPr>
        <p:grpSpPr>
          <a:xfrm>
            <a:off x="8472471" y="4689140"/>
            <a:ext cx="2234052" cy="1260140"/>
            <a:chOff x="8472471" y="4689140"/>
            <a:chExt cx="2234052" cy="126014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72471" y="4689140"/>
              <a:ext cx="2234052" cy="1260140"/>
            </a:xfrm>
            <a:prstGeom prst="wedgeRoundRectCallout">
              <a:avLst>
                <a:gd name="adj1" fmla="val -99199"/>
                <a:gd name="adj2" fmla="val -16889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Picture 5" descr="A close up of food&#10;&#10;Description automatically generated">
              <a:extLst>
                <a:ext uri="{FF2B5EF4-FFF2-40B4-BE49-F238E27FC236}">
                  <a16:creationId xmlns:a16="http://schemas.microsoft.com/office/drawing/2014/main" id="{31CA2995-5943-4BD7-B9AD-61223B4F9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122" y="4875588"/>
              <a:ext cx="1626750" cy="10286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1621BF-69A3-4325-8BE5-4BE7C0E36F91}"/>
              </a:ext>
            </a:extLst>
          </p:cNvPr>
          <p:cNvGrpSpPr/>
          <p:nvPr/>
        </p:nvGrpSpPr>
        <p:grpSpPr>
          <a:xfrm>
            <a:off x="1682795" y="4433312"/>
            <a:ext cx="2126046" cy="1440160"/>
            <a:chOff x="1682795" y="4433312"/>
            <a:chExt cx="2126046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26046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F7DA481-7C1D-440F-AD11-4F5D4C283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96" y="4756018"/>
              <a:ext cx="1387243" cy="87396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C8CE50-EA5E-42E3-8ABC-F48AE8639AFF}"/>
              </a:ext>
            </a:extLst>
          </p:cNvPr>
          <p:cNvGrpSpPr/>
          <p:nvPr/>
        </p:nvGrpSpPr>
        <p:grpSpPr>
          <a:xfrm>
            <a:off x="1847528" y="1665000"/>
            <a:ext cx="1872000" cy="1764000"/>
            <a:chOff x="1847528" y="1665000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47528" y="1665000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35936F-7C30-4F6E-A6B2-C43332370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363" y="1904468"/>
              <a:ext cx="1285064" cy="1285064"/>
            </a:xfrm>
            <a:prstGeom prst="rect">
              <a:avLst/>
            </a:prstGeom>
          </p:spPr>
        </p:pic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8036464" y="4392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가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A80B3F07-98E5-48E5-8980-4E295740B947}"/>
              </a:ext>
            </a:extLst>
          </p:cNvPr>
          <p:cNvSpPr/>
          <p:nvPr/>
        </p:nvSpPr>
        <p:spPr>
          <a:xfrm>
            <a:off x="8465399" y="2570527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거</a:t>
            </a: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3A9586B6-2B49-42AC-955C-E50812A00186}"/>
              </a:ext>
            </a:extLst>
          </p:cNvPr>
          <p:cNvSpPr/>
          <p:nvPr/>
        </p:nvSpPr>
        <p:spPr>
          <a:xfrm>
            <a:off x="8258690" y="4643998"/>
            <a:ext cx="2447833" cy="1382163"/>
          </a:xfrm>
          <a:prstGeom prst="wedgeRoundRectCallout">
            <a:avLst>
              <a:gd name="adj1" fmla="val -83387"/>
              <a:gd name="adj2" fmla="val -1472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고</a:t>
            </a: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FB8E039-3835-496C-9DC9-A75F91529789}"/>
              </a:ext>
            </a:extLst>
          </p:cNvPr>
          <p:cNvSpPr/>
          <p:nvPr/>
        </p:nvSpPr>
        <p:spPr>
          <a:xfrm>
            <a:off x="1520138" y="4433312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구</a:t>
            </a:r>
          </a:p>
        </p:txBody>
      </p:sp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BDC06EF-45BF-4A2D-9715-A21A9E7D4B60}"/>
              </a:ext>
            </a:extLst>
          </p:cNvPr>
          <p:cNvSpPr/>
          <p:nvPr/>
        </p:nvSpPr>
        <p:spPr>
          <a:xfrm>
            <a:off x="1849818" y="1660542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BA497-9AB7-44DB-A38E-1377449A3E5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ㅅ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455639" y="1678396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소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3971905" y="1123365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890254" y="1123365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263C83-15A2-41AC-BB94-D1DED8C73B35}"/>
              </a:ext>
            </a:extLst>
          </p:cNvPr>
          <p:cNvGrpSpPr/>
          <p:nvPr/>
        </p:nvGrpSpPr>
        <p:grpSpPr>
          <a:xfrm>
            <a:off x="4243422" y="1457112"/>
            <a:ext cx="3260216" cy="3260217"/>
            <a:chOff x="4243422" y="1458216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43422" y="1458216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45033" y="1695363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F75C6351-506D-4CD4-A88C-AFCA7A95C334}"/>
                </a:ext>
              </a:extLst>
            </p:cNvPr>
            <p:cNvSpPr/>
            <p:nvPr/>
          </p:nvSpPr>
          <p:spPr>
            <a:xfrm>
              <a:off x="5008168" y="2248470"/>
              <a:ext cx="1693068" cy="1695745"/>
            </a:xfrm>
            <a:custGeom>
              <a:avLst/>
              <a:gdLst>
                <a:gd name="connsiteX0" fmla="*/ 846354 w 1693068"/>
                <a:gd name="connsiteY0" fmla="*/ -174 h 1695745"/>
                <a:gd name="connsiteX1" fmla="*/ -181 w 1693068"/>
                <a:gd name="connsiteY1" fmla="*/ 847551 h 1695745"/>
                <a:gd name="connsiteX2" fmla="*/ 846354 w 1693068"/>
                <a:gd name="connsiteY2" fmla="*/ 1695571 h 1695745"/>
                <a:gd name="connsiteX3" fmla="*/ 1692888 w 1693068"/>
                <a:gd name="connsiteY3" fmla="*/ 847846 h 1695745"/>
                <a:gd name="connsiteX4" fmla="*/ 1692888 w 1693068"/>
                <a:gd name="connsiteY4" fmla="*/ 847551 h 1695745"/>
                <a:gd name="connsiteX5" fmla="*/ 846354 w 1693068"/>
                <a:gd name="connsiteY5" fmla="*/ -174 h 1695745"/>
                <a:gd name="connsiteX6" fmla="*/ 846354 w 1693068"/>
                <a:gd name="connsiteY6" fmla="*/ 191812 h 1695745"/>
                <a:gd name="connsiteX7" fmla="*/ 1502388 w 1693068"/>
                <a:gd name="connsiteY7" fmla="*/ 847846 h 1695745"/>
                <a:gd name="connsiteX8" fmla="*/ 846354 w 1693068"/>
                <a:gd name="connsiteY8" fmla="*/ 1503585 h 1695745"/>
                <a:gd name="connsiteX9" fmla="*/ 190319 w 1693068"/>
                <a:gd name="connsiteY9" fmla="*/ 847551 h 1695745"/>
                <a:gd name="connsiteX10" fmla="*/ 846354 w 1693068"/>
                <a:gd name="connsiteY10" fmla="*/ 191812 h 169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3068" h="1695745">
                  <a:moveTo>
                    <a:pt x="846354" y="-174"/>
                  </a:moveTo>
                  <a:cubicBezTo>
                    <a:pt x="379067" y="-174"/>
                    <a:pt x="-181" y="379587"/>
                    <a:pt x="-181" y="847551"/>
                  </a:cubicBezTo>
                  <a:cubicBezTo>
                    <a:pt x="-181" y="1315514"/>
                    <a:pt x="379067" y="1695571"/>
                    <a:pt x="846354" y="1695571"/>
                  </a:cubicBezTo>
                  <a:cubicBezTo>
                    <a:pt x="1313641" y="1695571"/>
                    <a:pt x="1692888" y="1315809"/>
                    <a:pt x="1692888" y="847846"/>
                  </a:cubicBezTo>
                  <a:lnTo>
                    <a:pt x="1692888" y="847551"/>
                  </a:lnTo>
                  <a:cubicBezTo>
                    <a:pt x="1692888" y="379587"/>
                    <a:pt x="1313641" y="-174"/>
                    <a:pt x="846354" y="-174"/>
                  </a:cubicBezTo>
                  <a:close/>
                  <a:moveTo>
                    <a:pt x="846354" y="191812"/>
                  </a:moveTo>
                  <a:cubicBezTo>
                    <a:pt x="1208485" y="191812"/>
                    <a:pt x="1502388" y="485715"/>
                    <a:pt x="1502388" y="847846"/>
                  </a:cubicBezTo>
                  <a:cubicBezTo>
                    <a:pt x="1502388" y="1209977"/>
                    <a:pt x="1208485" y="1503585"/>
                    <a:pt x="846354" y="1503585"/>
                  </a:cubicBezTo>
                  <a:cubicBezTo>
                    <a:pt x="484223" y="1503585"/>
                    <a:pt x="190319" y="1209682"/>
                    <a:pt x="190319" y="847551"/>
                  </a:cubicBezTo>
                  <a:cubicBezTo>
                    <a:pt x="190319" y="485420"/>
                    <a:pt x="484223" y="191812"/>
                    <a:pt x="846354" y="191812"/>
                  </a:cubicBezTo>
                  <a:close/>
                </a:path>
              </a:pathLst>
            </a:custGeom>
            <a:solidFill>
              <a:srgbClr val="C0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ㅗ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2268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70743" y="4209704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소</a:t>
            </a:r>
          </a:p>
        </p:txBody>
      </p:sp>
      <p:sp>
        <p:nvSpPr>
          <p:cNvPr id="3" name="타원 2"/>
          <p:cNvSpPr/>
          <p:nvPr/>
        </p:nvSpPr>
        <p:spPr>
          <a:xfrm>
            <a:off x="7804671" y="248104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소</a:t>
            </a:r>
          </a:p>
        </p:txBody>
      </p:sp>
      <p:sp>
        <p:nvSpPr>
          <p:cNvPr id="4" name="타원 3"/>
          <p:cNvSpPr/>
          <p:nvPr/>
        </p:nvSpPr>
        <p:spPr>
          <a:xfrm>
            <a:off x="4601221" y="884830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소</a:t>
            </a:r>
          </a:p>
        </p:txBody>
      </p:sp>
      <p:sp>
        <p:nvSpPr>
          <p:cNvPr id="5" name="타원 4"/>
          <p:cNvSpPr/>
          <p:nvPr/>
        </p:nvSpPr>
        <p:spPr>
          <a:xfrm>
            <a:off x="397349" y="0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소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4E7433F-4FFD-4978-AC5D-579D15648056}"/>
              </a:ext>
            </a:extLst>
          </p:cNvPr>
          <p:cNvSpPr/>
          <p:nvPr/>
        </p:nvSpPr>
        <p:spPr>
          <a:xfrm>
            <a:off x="452123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365A9BFE-A6DD-4311-B456-9D9C7C5C7549}"/>
              </a:ext>
            </a:extLst>
          </p:cNvPr>
          <p:cNvSpPr/>
          <p:nvPr/>
        </p:nvSpPr>
        <p:spPr>
          <a:xfrm>
            <a:off x="3403871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039B8F8B-8F3B-4ED4-B76E-75263C913641}"/>
              </a:ext>
            </a:extLst>
          </p:cNvPr>
          <p:cNvSpPr/>
          <p:nvPr/>
        </p:nvSpPr>
        <p:spPr>
          <a:xfrm>
            <a:off x="6355619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B08AC1DD-1180-406B-8C1E-C10960D3B386}"/>
              </a:ext>
            </a:extLst>
          </p:cNvPr>
          <p:cNvSpPr/>
          <p:nvPr/>
        </p:nvSpPr>
        <p:spPr>
          <a:xfrm>
            <a:off x="9307367" y="1911682"/>
            <a:ext cx="2460497" cy="367364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D49E417-4DE7-4D21-859E-421D534DEA52}"/>
              </a:ext>
            </a:extLst>
          </p:cNvPr>
          <p:cNvSpPr/>
          <p:nvPr/>
        </p:nvSpPr>
        <p:spPr>
          <a:xfrm>
            <a:off x="1089203" y="4574671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020D944-92E5-47AA-A0BC-38AABCF69365}"/>
              </a:ext>
            </a:extLst>
          </p:cNvPr>
          <p:cNvSpPr/>
          <p:nvPr/>
        </p:nvSpPr>
        <p:spPr>
          <a:xfrm>
            <a:off x="4000898" y="4574671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5B04DBA-4A3F-4B62-AC7F-C4F1EB0A1429}"/>
              </a:ext>
            </a:extLst>
          </p:cNvPr>
          <p:cNvSpPr/>
          <p:nvPr/>
        </p:nvSpPr>
        <p:spPr>
          <a:xfrm>
            <a:off x="7017472" y="4574670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6234F03-39FD-4382-9650-B0B665789811}"/>
              </a:ext>
            </a:extLst>
          </p:cNvPr>
          <p:cNvSpPr/>
          <p:nvPr/>
        </p:nvSpPr>
        <p:spPr>
          <a:xfrm>
            <a:off x="9934551" y="4574670"/>
            <a:ext cx="1223622" cy="1620253"/>
          </a:xfrm>
          <a:custGeom>
            <a:avLst/>
            <a:gdLst>
              <a:gd name="connsiteX0" fmla="*/ 347237 w 1195957"/>
              <a:gd name="connsiteY0" fmla="*/ 0 h 1652337"/>
              <a:gd name="connsiteX1" fmla="*/ 736615 w 1195957"/>
              <a:gd name="connsiteY1" fmla="*/ 0 h 1652337"/>
              <a:gd name="connsiteX2" fmla="*/ 740096 w 1195957"/>
              <a:gd name="connsiteY2" fmla="*/ 65595 h 1652337"/>
              <a:gd name="connsiteX3" fmla="*/ 907014 w 1195957"/>
              <a:gd name="connsiteY3" fmla="*/ 881885 h 1652337"/>
              <a:gd name="connsiteX4" fmla="*/ 1125828 w 1195957"/>
              <a:gd name="connsiteY4" fmla="*/ 1502287 h 1652337"/>
              <a:gd name="connsiteX5" fmla="*/ 1195957 w 1195957"/>
              <a:gd name="connsiteY5" fmla="*/ 1652337 h 1652337"/>
              <a:gd name="connsiteX6" fmla="*/ 0 w 1195957"/>
              <a:gd name="connsiteY6" fmla="*/ 1652337 h 1652337"/>
              <a:gd name="connsiteX7" fmla="*/ 56497 w 1195957"/>
              <a:gd name="connsiteY7" fmla="*/ 1507544 h 1652337"/>
              <a:gd name="connsiteX8" fmla="*/ 234436 w 1195957"/>
              <a:gd name="connsiteY8" fmla="*/ 874206 h 1652337"/>
              <a:gd name="connsiteX9" fmla="*/ 347830 w 1195957"/>
              <a:gd name="connsiteY9" fmla="*/ 48777 h 165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95957" h="1652337">
                <a:moveTo>
                  <a:pt x="347237" y="0"/>
                </a:moveTo>
                <a:lnTo>
                  <a:pt x="736615" y="0"/>
                </a:lnTo>
                <a:lnTo>
                  <a:pt x="740096" y="65595"/>
                </a:lnTo>
                <a:cubicBezTo>
                  <a:pt x="759938" y="281098"/>
                  <a:pt x="817145" y="570221"/>
                  <a:pt x="907014" y="881885"/>
                </a:cubicBezTo>
                <a:cubicBezTo>
                  <a:pt x="974416" y="1115633"/>
                  <a:pt x="1050619" y="1328866"/>
                  <a:pt x="1125828" y="1502287"/>
                </a:cubicBezTo>
                <a:lnTo>
                  <a:pt x="1195957" y="1652337"/>
                </a:lnTo>
                <a:lnTo>
                  <a:pt x="0" y="1652337"/>
                </a:lnTo>
                <a:lnTo>
                  <a:pt x="56497" y="1507544"/>
                </a:lnTo>
                <a:cubicBezTo>
                  <a:pt x="120251" y="1329591"/>
                  <a:pt x="182403" y="1111847"/>
                  <a:pt x="234436" y="874206"/>
                </a:cubicBezTo>
                <a:cubicBezTo>
                  <a:pt x="303814" y="557350"/>
                  <a:pt x="342067" y="265115"/>
                  <a:pt x="347830" y="487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1CE2B8-E59A-4758-8CF7-E5919E2362C2}"/>
              </a:ext>
            </a:extLst>
          </p:cNvPr>
          <p:cNvSpPr/>
          <p:nvPr/>
        </p:nvSpPr>
        <p:spPr>
          <a:xfrm>
            <a:off x="3609754" y="5288546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EFF666B-EE1D-4430-821B-25CA70AB5DB5}"/>
              </a:ext>
            </a:extLst>
          </p:cNvPr>
          <p:cNvSpPr/>
          <p:nvPr/>
        </p:nvSpPr>
        <p:spPr>
          <a:xfrm>
            <a:off x="609674" y="5288545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F325179-51C2-4AF5-89D9-EDDD19B77BAC}"/>
              </a:ext>
            </a:extLst>
          </p:cNvPr>
          <p:cNvSpPr/>
          <p:nvPr/>
        </p:nvSpPr>
        <p:spPr>
          <a:xfrm>
            <a:off x="6609113" y="5288545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8B91655-C099-4DC9-B93D-62A5BA3BBBD3}"/>
              </a:ext>
            </a:extLst>
          </p:cNvPr>
          <p:cNvSpPr/>
          <p:nvPr/>
        </p:nvSpPr>
        <p:spPr>
          <a:xfrm>
            <a:off x="9522994" y="5272503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140C61E-8D37-4B9E-9079-75965605D5D1}"/>
              </a:ext>
            </a:extLst>
          </p:cNvPr>
          <p:cNvSpPr/>
          <p:nvPr/>
        </p:nvSpPr>
        <p:spPr>
          <a:xfrm>
            <a:off x="9605340" y="5288545"/>
            <a:ext cx="1963770" cy="7178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487F358-DDE1-4B85-A776-A1A7047FCA84}"/>
              </a:ext>
            </a:extLst>
          </p:cNvPr>
          <p:cNvSpPr/>
          <p:nvPr/>
        </p:nvSpPr>
        <p:spPr>
          <a:xfrm>
            <a:off x="-24473" y="4660014"/>
            <a:ext cx="1372539" cy="133037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D2CAF0D9-497A-4EBA-AA6C-B1E5D2617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991570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E9622509-1741-41BC-AEF2-6814459BC5D2}"/>
              </a:ext>
            </a:extLst>
          </p:cNvPr>
          <p:cNvSpPr/>
          <p:nvPr/>
        </p:nvSpPr>
        <p:spPr>
          <a:xfrm>
            <a:off x="1814863" y="4682232"/>
            <a:ext cx="1360486" cy="136150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93991DEA-6451-451A-A40B-D23FCC06271D}"/>
              </a:ext>
            </a:extLst>
          </p:cNvPr>
          <p:cNvSpPr/>
          <p:nvPr/>
        </p:nvSpPr>
        <p:spPr>
          <a:xfrm>
            <a:off x="3072234" y="4698665"/>
            <a:ext cx="1439830" cy="141732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37E519CF-FBB3-4D3E-9769-8458CCAE41E9}"/>
              </a:ext>
            </a:extLst>
          </p:cNvPr>
          <p:cNvSpPr/>
          <p:nvPr/>
        </p:nvSpPr>
        <p:spPr>
          <a:xfrm>
            <a:off x="4954162" y="4719407"/>
            <a:ext cx="1447725" cy="1429283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D12026C9-64D6-4CF4-916C-9579FDBE44EE}"/>
              </a:ext>
            </a:extLst>
          </p:cNvPr>
          <p:cNvSpPr/>
          <p:nvPr/>
        </p:nvSpPr>
        <p:spPr>
          <a:xfrm>
            <a:off x="5931806" y="4575983"/>
            <a:ext cx="1485074" cy="1544802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6E70F346-26B2-4C57-87BB-3C8ECD9C3E9B}"/>
              </a:ext>
            </a:extLst>
          </p:cNvPr>
          <p:cNvSpPr/>
          <p:nvPr/>
        </p:nvSpPr>
        <p:spPr>
          <a:xfrm>
            <a:off x="7908130" y="4724467"/>
            <a:ext cx="1335374" cy="1391521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45B10D1E-23EF-4EE3-AE1F-5A0C64ECC616}"/>
              </a:ext>
            </a:extLst>
          </p:cNvPr>
          <p:cNvSpPr/>
          <p:nvPr/>
        </p:nvSpPr>
        <p:spPr>
          <a:xfrm>
            <a:off x="8930546" y="4651245"/>
            <a:ext cx="1392494" cy="1464744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17B5829D-781C-4972-9321-459CF54AAFA8}"/>
              </a:ext>
            </a:extLst>
          </p:cNvPr>
          <p:cNvSpPr/>
          <p:nvPr/>
        </p:nvSpPr>
        <p:spPr>
          <a:xfrm>
            <a:off x="10718445" y="4569718"/>
            <a:ext cx="1532640" cy="1578419"/>
          </a:xfrm>
          <a:custGeom>
            <a:avLst/>
            <a:gdLst>
              <a:gd name="connsiteX0" fmla="*/ 759950 w 3023948"/>
              <a:gd name="connsiteY0" fmla="*/ 2818710 h 3023937"/>
              <a:gd name="connsiteX1" fmla="*/ 749249 w 3023948"/>
              <a:gd name="connsiteY1" fmla="*/ 2812517 h 3023937"/>
              <a:gd name="connsiteX2" fmla="*/ 556428 w 3023948"/>
              <a:gd name="connsiteY2" fmla="*/ 2503216 h 3023937"/>
              <a:gd name="connsiteX3" fmla="*/ 557812 w 3023948"/>
              <a:gd name="connsiteY3" fmla="*/ 2452656 h 3023937"/>
              <a:gd name="connsiteX4" fmla="*/ 547201 w 3023948"/>
              <a:gd name="connsiteY4" fmla="*/ 2452851 h 3023937"/>
              <a:gd name="connsiteX5" fmla="*/ 546958 w 3023948"/>
              <a:gd name="connsiteY5" fmla="*/ 2452856 h 3023937"/>
              <a:gd name="connsiteX6" fmla="*/ 532008 w 3023948"/>
              <a:gd name="connsiteY6" fmla="*/ 2453131 h 3023937"/>
              <a:gd name="connsiteX7" fmla="*/ 507704 w 3023948"/>
              <a:gd name="connsiteY7" fmla="*/ 2453579 h 3023937"/>
              <a:gd name="connsiteX8" fmla="*/ 507242 w 3023948"/>
              <a:gd name="connsiteY8" fmla="*/ 2453587 h 3023937"/>
              <a:gd name="connsiteX9" fmla="*/ 507197 w 3023948"/>
              <a:gd name="connsiteY9" fmla="*/ 2453579 h 3023937"/>
              <a:gd name="connsiteX10" fmla="*/ 504188 w 3023948"/>
              <a:gd name="connsiteY10" fmla="*/ 2453050 h 3023937"/>
              <a:gd name="connsiteX11" fmla="*/ 492621 w 3023948"/>
              <a:gd name="connsiteY11" fmla="*/ 2451015 h 3023937"/>
              <a:gd name="connsiteX12" fmla="*/ 433904 w 3023948"/>
              <a:gd name="connsiteY12" fmla="*/ 2440684 h 3023937"/>
              <a:gd name="connsiteX13" fmla="*/ 423936 w 3023948"/>
              <a:gd name="connsiteY13" fmla="*/ 2436872 h 3023937"/>
              <a:gd name="connsiteX14" fmla="*/ 416078 w 3023948"/>
              <a:gd name="connsiteY14" fmla="*/ 2435296 h 3023937"/>
              <a:gd name="connsiteX15" fmla="*/ 399279 w 3023948"/>
              <a:gd name="connsiteY15" fmla="*/ 2427443 h 3023937"/>
              <a:gd name="connsiteX16" fmla="*/ 399275 w 3023948"/>
              <a:gd name="connsiteY16" fmla="*/ 2427442 h 3023937"/>
              <a:gd name="connsiteX17" fmla="*/ 364351 w 3023948"/>
              <a:gd name="connsiteY17" fmla="*/ 2414086 h 3023937"/>
              <a:gd name="connsiteX18" fmla="*/ 345371 w 3023948"/>
              <a:gd name="connsiteY18" fmla="*/ 2402244 h 3023937"/>
              <a:gd name="connsiteX19" fmla="*/ 331660 w 3023948"/>
              <a:gd name="connsiteY19" fmla="*/ 2395835 h 3023937"/>
              <a:gd name="connsiteX20" fmla="*/ 320074 w 3023948"/>
              <a:gd name="connsiteY20" fmla="*/ 2386461 h 3023937"/>
              <a:gd name="connsiteX21" fmla="*/ 320058 w 3023948"/>
              <a:gd name="connsiteY21" fmla="*/ 2386451 h 3023937"/>
              <a:gd name="connsiteX22" fmla="*/ 300712 w 3023948"/>
              <a:gd name="connsiteY22" fmla="*/ 2374381 h 3023937"/>
              <a:gd name="connsiteX23" fmla="*/ 282155 w 3023948"/>
              <a:gd name="connsiteY23" fmla="*/ 2356950 h 3023937"/>
              <a:gd name="connsiteX24" fmla="*/ 273992 w 3023948"/>
              <a:gd name="connsiteY24" fmla="*/ 2349282 h 3023937"/>
              <a:gd name="connsiteX25" fmla="*/ 273182 w 3023948"/>
              <a:gd name="connsiteY25" fmla="*/ 2348521 h 3023937"/>
              <a:gd name="connsiteX26" fmla="*/ 258143 w 3023948"/>
              <a:gd name="connsiteY26" fmla="*/ 2336353 h 3023937"/>
              <a:gd name="connsiteX27" fmla="*/ 253258 w 3023948"/>
              <a:gd name="connsiteY27" fmla="*/ 2329806 h 3023937"/>
              <a:gd name="connsiteX28" fmla="*/ 245113 w 3023948"/>
              <a:gd name="connsiteY28" fmla="*/ 2322156 h 3023937"/>
              <a:gd name="connsiteX29" fmla="*/ 199683 w 3023948"/>
              <a:gd name="connsiteY29" fmla="*/ 2258000 h 3023937"/>
              <a:gd name="connsiteX30" fmla="*/ 193586 w 3023948"/>
              <a:gd name="connsiteY30" fmla="*/ 2247244 h 3023937"/>
              <a:gd name="connsiteX31" fmla="*/ 183577 w 3023948"/>
              <a:gd name="connsiteY31" fmla="*/ 2224542 h 3023937"/>
              <a:gd name="connsiteX32" fmla="*/ 183537 w 3023948"/>
              <a:gd name="connsiteY32" fmla="*/ 2224451 h 3023937"/>
              <a:gd name="connsiteX33" fmla="*/ 181585 w 3023948"/>
              <a:gd name="connsiteY33" fmla="*/ 2220024 h 3023937"/>
              <a:gd name="connsiteX34" fmla="*/ 161874 w 3023948"/>
              <a:gd name="connsiteY34" fmla="*/ 2175311 h 3023937"/>
              <a:gd name="connsiteX35" fmla="*/ 159843 w 3023948"/>
              <a:gd name="connsiteY35" fmla="*/ 2166001 h 3023937"/>
              <a:gd name="connsiteX36" fmla="*/ 159754 w 3023948"/>
              <a:gd name="connsiteY36" fmla="*/ 2165592 h 3023937"/>
              <a:gd name="connsiteX37" fmla="*/ 159493 w 3023948"/>
              <a:gd name="connsiteY37" fmla="*/ 2164392 h 3023937"/>
              <a:gd name="connsiteX38" fmla="*/ 156384 w 3023948"/>
              <a:gd name="connsiteY38" fmla="*/ 2156839 h 3023937"/>
              <a:gd name="connsiteX39" fmla="*/ 153668 w 3023948"/>
              <a:gd name="connsiteY39" fmla="*/ 2137684 h 3023937"/>
              <a:gd name="connsiteX40" fmla="*/ 152913 w 3023948"/>
              <a:gd name="connsiteY40" fmla="*/ 2134220 h 3023937"/>
              <a:gd name="connsiteX41" fmla="*/ 152743 w 3023948"/>
              <a:gd name="connsiteY41" fmla="*/ 2133439 h 3023937"/>
              <a:gd name="connsiteX42" fmla="*/ 149543 w 3023948"/>
              <a:gd name="connsiteY42" fmla="*/ 2118764 h 3023937"/>
              <a:gd name="connsiteX43" fmla="*/ 145622 w 3023948"/>
              <a:gd name="connsiteY43" fmla="*/ 2100783 h 3023937"/>
              <a:gd name="connsiteX44" fmla="*/ 145375 w 3023948"/>
              <a:gd name="connsiteY44" fmla="*/ 2087389 h 3023937"/>
              <a:gd name="connsiteX45" fmla="*/ 145314 w 3023948"/>
              <a:gd name="connsiteY45" fmla="*/ 2084055 h 3023937"/>
              <a:gd name="connsiteX46" fmla="*/ 145280 w 3023948"/>
              <a:gd name="connsiteY46" fmla="*/ 2082231 h 3023937"/>
              <a:gd name="connsiteX47" fmla="*/ 145250 w 3023948"/>
              <a:gd name="connsiteY47" fmla="*/ 2080593 h 3023937"/>
              <a:gd name="connsiteX48" fmla="*/ 145226 w 3023948"/>
              <a:gd name="connsiteY48" fmla="*/ 2079317 h 3023937"/>
              <a:gd name="connsiteX49" fmla="*/ 145201 w 3023948"/>
              <a:gd name="connsiteY49" fmla="*/ 2077967 h 3023937"/>
              <a:gd name="connsiteX50" fmla="*/ 143109 w 3023948"/>
              <a:gd name="connsiteY50" fmla="*/ 2063210 h 3023937"/>
              <a:gd name="connsiteX51" fmla="*/ 144653 w 3023948"/>
              <a:gd name="connsiteY51" fmla="*/ 2048153 h 3023937"/>
              <a:gd name="connsiteX52" fmla="*/ 144622 w 3023948"/>
              <a:gd name="connsiteY52" fmla="*/ 2046509 h 3023937"/>
              <a:gd name="connsiteX53" fmla="*/ 144529 w 3023948"/>
              <a:gd name="connsiteY53" fmla="*/ 2041420 h 3023937"/>
              <a:gd name="connsiteX54" fmla="*/ 144241 w 3023948"/>
              <a:gd name="connsiteY54" fmla="*/ 2025786 h 3023937"/>
              <a:gd name="connsiteX55" fmla="*/ 144903 w 3023948"/>
              <a:gd name="connsiteY55" fmla="*/ 2022021 h 3023937"/>
              <a:gd name="connsiteX56" fmla="*/ 145495 w 3023948"/>
              <a:gd name="connsiteY56" fmla="*/ 2018655 h 3023937"/>
              <a:gd name="connsiteX57" fmla="*/ 146143 w 3023948"/>
              <a:gd name="connsiteY57" fmla="*/ 2014976 h 3023937"/>
              <a:gd name="connsiteX58" fmla="*/ 146508 w 3023948"/>
              <a:gd name="connsiteY58" fmla="*/ 2012901 h 3023937"/>
              <a:gd name="connsiteX59" fmla="*/ 148941 w 3023948"/>
              <a:gd name="connsiteY59" fmla="*/ 1999068 h 3023937"/>
              <a:gd name="connsiteX60" fmla="*/ 150721 w 3023948"/>
              <a:gd name="connsiteY60" fmla="*/ 1988953 h 3023937"/>
              <a:gd name="connsiteX61" fmla="*/ 152611 w 3023948"/>
              <a:gd name="connsiteY61" fmla="*/ 1970510 h 3023937"/>
              <a:gd name="connsiteX62" fmla="*/ 155294 w 3023948"/>
              <a:gd name="connsiteY62" fmla="*/ 1962958 h 3023937"/>
              <a:gd name="connsiteX63" fmla="*/ 155304 w 3023948"/>
              <a:gd name="connsiteY63" fmla="*/ 1962906 h 3023937"/>
              <a:gd name="connsiteX64" fmla="*/ 155471 w 3023948"/>
              <a:gd name="connsiteY64" fmla="*/ 1961954 h 3023937"/>
              <a:gd name="connsiteX65" fmla="*/ 157144 w 3023948"/>
              <a:gd name="connsiteY65" fmla="*/ 1952447 h 3023937"/>
              <a:gd name="connsiteX66" fmla="*/ 183742 w 3023948"/>
              <a:gd name="connsiteY66" fmla="*/ 1882895 h 3023937"/>
              <a:gd name="connsiteX67" fmla="*/ 183743 w 3023948"/>
              <a:gd name="connsiteY67" fmla="*/ 1882893 h 3023937"/>
              <a:gd name="connsiteX68" fmla="*/ 183743 w 3023948"/>
              <a:gd name="connsiteY68" fmla="*/ 1882893 h 3023937"/>
              <a:gd name="connsiteX69" fmla="*/ 202622 w 3023948"/>
              <a:gd name="connsiteY69" fmla="*/ 1850925 h 3023937"/>
              <a:gd name="connsiteX70" fmla="*/ 170768 w 3023948"/>
              <a:gd name="connsiteY70" fmla="*/ 1833592 h 3023937"/>
              <a:gd name="connsiteX71" fmla="*/ 113381 w 3023948"/>
              <a:gd name="connsiteY71" fmla="*/ 1786141 h 3023937"/>
              <a:gd name="connsiteX72" fmla="*/ 106597 w 3023948"/>
              <a:gd name="connsiteY72" fmla="*/ 1777901 h 3023937"/>
              <a:gd name="connsiteX73" fmla="*/ 100544 w 3023948"/>
              <a:gd name="connsiteY73" fmla="*/ 1772648 h 3023937"/>
              <a:gd name="connsiteX74" fmla="*/ 89818 w 3023948"/>
              <a:gd name="connsiteY74" fmla="*/ 1757520 h 3023937"/>
              <a:gd name="connsiteX75" fmla="*/ 66051 w 3023948"/>
              <a:gd name="connsiteY75" fmla="*/ 1728652 h 3023937"/>
              <a:gd name="connsiteX76" fmla="*/ 55401 w 3023948"/>
              <a:gd name="connsiteY76" fmla="*/ 1708981 h 3023937"/>
              <a:gd name="connsiteX77" fmla="*/ 46645 w 3023948"/>
              <a:gd name="connsiteY77" fmla="*/ 1696632 h 3023937"/>
              <a:gd name="connsiteX78" fmla="*/ 41203 w 3023948"/>
              <a:gd name="connsiteY78" fmla="*/ 1682756 h 3023937"/>
              <a:gd name="connsiteX79" fmla="*/ 30338 w 3023948"/>
              <a:gd name="connsiteY79" fmla="*/ 1662690 h 3023937"/>
              <a:gd name="connsiteX80" fmla="*/ 19180 w 3023948"/>
              <a:gd name="connsiteY80" fmla="*/ 1626608 h 3023937"/>
              <a:gd name="connsiteX81" fmla="*/ 12115 w 3023948"/>
              <a:gd name="connsiteY81" fmla="*/ 1608596 h 3023937"/>
              <a:gd name="connsiteX82" fmla="*/ 11103 w 3023948"/>
              <a:gd name="connsiteY82" fmla="*/ 1600490 h 3023937"/>
              <a:gd name="connsiteX83" fmla="*/ 7801 w 3023948"/>
              <a:gd name="connsiteY83" fmla="*/ 1589815 h 3023937"/>
              <a:gd name="connsiteX84" fmla="*/ 0 w 3023948"/>
              <a:gd name="connsiteY84" fmla="*/ 1511590 h 3023937"/>
              <a:gd name="connsiteX85" fmla="*/ 13 w 3023948"/>
              <a:gd name="connsiteY85" fmla="*/ 1499226 h 3023937"/>
              <a:gd name="connsiteX86" fmla="*/ 66525 w 3023948"/>
              <a:gd name="connsiteY86" fmla="*/ 1282305 h 3023937"/>
              <a:gd name="connsiteX87" fmla="*/ 66525 w 3023948"/>
              <a:gd name="connsiteY87" fmla="*/ 1282305 h 3023937"/>
              <a:gd name="connsiteX88" fmla="*/ 203485 w 3023948"/>
              <a:gd name="connsiteY88" fmla="*/ 1158182 h 3023937"/>
              <a:gd name="connsiteX89" fmla="*/ 205056 w 3023948"/>
              <a:gd name="connsiteY89" fmla="*/ 1157566 h 3023937"/>
              <a:gd name="connsiteX90" fmla="*/ 187647 w 3023948"/>
              <a:gd name="connsiteY90" fmla="*/ 1129098 h 3023937"/>
              <a:gd name="connsiteX91" fmla="*/ 200758 w 3023948"/>
              <a:gd name="connsiteY91" fmla="*/ 764852 h 3023937"/>
              <a:gd name="connsiteX92" fmla="*/ 206952 w 3023948"/>
              <a:gd name="connsiteY92" fmla="*/ 754151 h 3023937"/>
              <a:gd name="connsiteX93" fmla="*/ 591234 w 3023948"/>
              <a:gd name="connsiteY93" fmla="*/ 563384 h 3023937"/>
              <a:gd name="connsiteX94" fmla="*/ 595600 w 3023948"/>
              <a:gd name="connsiteY94" fmla="*/ 564377 h 3023937"/>
              <a:gd name="connsiteX95" fmla="*/ 595507 w 3023948"/>
              <a:gd name="connsiteY95" fmla="*/ 493664 h 3023937"/>
              <a:gd name="connsiteX96" fmla="*/ 796321 w 3023948"/>
              <a:gd name="connsiteY96" fmla="*/ 189491 h 3023937"/>
              <a:gd name="connsiteX97" fmla="*/ 807179 w 3023948"/>
              <a:gd name="connsiteY97" fmla="*/ 183579 h 3023937"/>
              <a:gd name="connsiteX98" fmla="*/ 1171644 w 3023948"/>
              <a:gd name="connsiteY98" fmla="*/ 179962 h 3023937"/>
              <a:gd name="connsiteX99" fmla="*/ 1195793 w 3023948"/>
              <a:gd name="connsiteY99" fmla="*/ 195609 h 3023937"/>
              <a:gd name="connsiteX100" fmla="*/ 1209090 w 3023948"/>
              <a:gd name="connsiteY100" fmla="*/ 171110 h 3023937"/>
              <a:gd name="connsiteX101" fmla="*/ 1530911 w 3023948"/>
              <a:gd name="connsiteY101" fmla="*/ 0 h 3023937"/>
              <a:gd name="connsiteX102" fmla="*/ 1543275 w 3023948"/>
              <a:gd name="connsiteY102" fmla="*/ 0 h 3023937"/>
              <a:gd name="connsiteX103" fmla="*/ 1865095 w 3023948"/>
              <a:gd name="connsiteY103" fmla="*/ 171110 h 3023937"/>
              <a:gd name="connsiteX104" fmla="*/ 1878254 w 3023948"/>
              <a:gd name="connsiteY104" fmla="*/ 195354 h 3023937"/>
              <a:gd name="connsiteX105" fmla="*/ 1899752 w 3023948"/>
              <a:gd name="connsiteY105" fmla="*/ 182207 h 3023937"/>
              <a:gd name="connsiteX106" fmla="*/ 2263998 w 3023948"/>
              <a:gd name="connsiteY106" fmla="*/ 195319 h 3023937"/>
              <a:gd name="connsiteX107" fmla="*/ 2274699 w 3023948"/>
              <a:gd name="connsiteY107" fmla="*/ 201512 h 3023937"/>
              <a:gd name="connsiteX108" fmla="*/ 2467520 w 3023948"/>
              <a:gd name="connsiteY108" fmla="*/ 510813 h 3023937"/>
              <a:gd name="connsiteX109" fmla="*/ 2466135 w 3023948"/>
              <a:gd name="connsiteY109" fmla="*/ 561373 h 3023937"/>
              <a:gd name="connsiteX110" fmla="*/ 2516706 w 3023948"/>
              <a:gd name="connsiteY110" fmla="*/ 560442 h 3023937"/>
              <a:gd name="connsiteX111" fmla="*/ 2516706 w 3023948"/>
              <a:gd name="connsiteY111" fmla="*/ 560442 h 3023937"/>
              <a:gd name="connsiteX112" fmla="*/ 2516707 w 3023948"/>
              <a:gd name="connsiteY112" fmla="*/ 560442 h 3023937"/>
              <a:gd name="connsiteX113" fmla="*/ 2516714 w 3023948"/>
              <a:gd name="connsiteY113" fmla="*/ 560443 h 3023937"/>
              <a:gd name="connsiteX114" fmla="*/ 2516748 w 3023948"/>
              <a:gd name="connsiteY114" fmla="*/ 560449 h 3023937"/>
              <a:gd name="connsiteX115" fmla="*/ 2517461 w 3023948"/>
              <a:gd name="connsiteY115" fmla="*/ 560575 h 3023937"/>
              <a:gd name="connsiteX116" fmla="*/ 2518945 w 3023948"/>
              <a:gd name="connsiteY116" fmla="*/ 560836 h 3023937"/>
              <a:gd name="connsiteX117" fmla="*/ 2520185 w 3023948"/>
              <a:gd name="connsiteY117" fmla="*/ 561054 h 3023937"/>
              <a:gd name="connsiteX118" fmla="*/ 2526884 w 3023948"/>
              <a:gd name="connsiteY118" fmla="*/ 562232 h 3023937"/>
              <a:gd name="connsiteX119" fmla="*/ 2590044 w 3023948"/>
              <a:gd name="connsiteY119" fmla="*/ 573345 h 3023937"/>
              <a:gd name="connsiteX120" fmla="*/ 2600012 w 3023948"/>
              <a:gd name="connsiteY120" fmla="*/ 577156 h 3023937"/>
              <a:gd name="connsiteX121" fmla="*/ 2607870 w 3023948"/>
              <a:gd name="connsiteY121" fmla="*/ 578733 h 3023937"/>
              <a:gd name="connsiteX122" fmla="*/ 2624671 w 3023948"/>
              <a:gd name="connsiteY122" fmla="*/ 586587 h 3023937"/>
              <a:gd name="connsiteX123" fmla="*/ 2659596 w 3023948"/>
              <a:gd name="connsiteY123" fmla="*/ 599943 h 3023937"/>
              <a:gd name="connsiteX124" fmla="*/ 2678575 w 3023948"/>
              <a:gd name="connsiteY124" fmla="*/ 611784 h 3023937"/>
              <a:gd name="connsiteX125" fmla="*/ 2692288 w 3023948"/>
              <a:gd name="connsiteY125" fmla="*/ 618194 h 3023937"/>
              <a:gd name="connsiteX126" fmla="*/ 2703876 w 3023948"/>
              <a:gd name="connsiteY126" fmla="*/ 627570 h 3023937"/>
              <a:gd name="connsiteX127" fmla="*/ 2704347 w 3023948"/>
              <a:gd name="connsiteY127" fmla="*/ 627863 h 3023937"/>
              <a:gd name="connsiteX128" fmla="*/ 2710512 w 3023948"/>
              <a:gd name="connsiteY128" fmla="*/ 631710 h 3023937"/>
              <a:gd name="connsiteX129" fmla="*/ 2711595 w 3023948"/>
              <a:gd name="connsiteY129" fmla="*/ 632386 h 3023937"/>
              <a:gd name="connsiteX130" fmla="*/ 2715931 w 3023948"/>
              <a:gd name="connsiteY130" fmla="*/ 635091 h 3023937"/>
              <a:gd name="connsiteX131" fmla="*/ 2723236 w 3023948"/>
              <a:gd name="connsiteY131" fmla="*/ 639648 h 3023937"/>
              <a:gd name="connsiteX132" fmla="*/ 2731481 w 3023948"/>
              <a:gd name="connsiteY132" fmla="*/ 647394 h 3023937"/>
              <a:gd name="connsiteX133" fmla="*/ 2736021 w 3023948"/>
              <a:gd name="connsiteY133" fmla="*/ 651657 h 3023937"/>
              <a:gd name="connsiteX134" fmla="*/ 2746114 w 3023948"/>
              <a:gd name="connsiteY134" fmla="*/ 661139 h 3023937"/>
              <a:gd name="connsiteX135" fmla="*/ 2746141 w 3023948"/>
              <a:gd name="connsiteY135" fmla="*/ 661164 h 3023937"/>
              <a:gd name="connsiteX136" fmla="*/ 2747333 w 3023948"/>
              <a:gd name="connsiteY136" fmla="*/ 662283 h 3023937"/>
              <a:gd name="connsiteX137" fmla="*/ 2748006 w 3023948"/>
              <a:gd name="connsiteY137" fmla="*/ 662915 h 3023937"/>
              <a:gd name="connsiteX138" fmla="*/ 2750765 w 3023948"/>
              <a:gd name="connsiteY138" fmla="*/ 665508 h 3023937"/>
              <a:gd name="connsiteX139" fmla="*/ 2765805 w 3023948"/>
              <a:gd name="connsiteY139" fmla="*/ 677675 h 3023937"/>
              <a:gd name="connsiteX140" fmla="*/ 2770690 w 3023948"/>
              <a:gd name="connsiteY140" fmla="*/ 684223 h 3023937"/>
              <a:gd name="connsiteX141" fmla="*/ 2778834 w 3023948"/>
              <a:gd name="connsiteY141" fmla="*/ 691873 h 3023937"/>
              <a:gd name="connsiteX142" fmla="*/ 2824265 w 3023948"/>
              <a:gd name="connsiteY142" fmla="*/ 756029 h 3023937"/>
              <a:gd name="connsiteX143" fmla="*/ 2830362 w 3023948"/>
              <a:gd name="connsiteY143" fmla="*/ 766785 h 3023937"/>
              <a:gd name="connsiteX144" fmla="*/ 2840206 w 3023948"/>
              <a:gd name="connsiteY144" fmla="*/ 1131134 h 3023937"/>
              <a:gd name="connsiteX145" fmla="*/ 2820530 w 3023948"/>
              <a:gd name="connsiteY145" fmla="*/ 1162670 h 3023937"/>
              <a:gd name="connsiteX146" fmla="*/ 2841732 w 3023948"/>
              <a:gd name="connsiteY146" fmla="*/ 1174208 h 3023937"/>
              <a:gd name="connsiteX147" fmla="*/ 2853180 w 3023948"/>
              <a:gd name="connsiteY147" fmla="*/ 1180437 h 3023937"/>
              <a:gd name="connsiteX148" fmla="*/ 2910567 w 3023948"/>
              <a:gd name="connsiteY148" fmla="*/ 1227889 h 3023937"/>
              <a:gd name="connsiteX149" fmla="*/ 2917350 w 3023948"/>
              <a:gd name="connsiteY149" fmla="*/ 1236127 h 3023937"/>
              <a:gd name="connsiteX150" fmla="*/ 2923403 w 3023948"/>
              <a:gd name="connsiteY150" fmla="*/ 1241381 h 3023937"/>
              <a:gd name="connsiteX151" fmla="*/ 2934131 w 3023948"/>
              <a:gd name="connsiteY151" fmla="*/ 1256509 h 3023937"/>
              <a:gd name="connsiteX152" fmla="*/ 2957897 w 3023948"/>
              <a:gd name="connsiteY152" fmla="*/ 1285377 h 3023937"/>
              <a:gd name="connsiteX153" fmla="*/ 2968547 w 3023948"/>
              <a:gd name="connsiteY153" fmla="*/ 1305048 h 3023937"/>
              <a:gd name="connsiteX154" fmla="*/ 2977303 w 3023948"/>
              <a:gd name="connsiteY154" fmla="*/ 1317397 h 3023937"/>
              <a:gd name="connsiteX155" fmla="*/ 2982745 w 3023948"/>
              <a:gd name="connsiteY155" fmla="*/ 1331273 h 3023937"/>
              <a:gd name="connsiteX156" fmla="*/ 2993610 w 3023948"/>
              <a:gd name="connsiteY156" fmla="*/ 1351340 h 3023937"/>
              <a:gd name="connsiteX157" fmla="*/ 3004768 w 3023948"/>
              <a:gd name="connsiteY157" fmla="*/ 1387421 h 3023937"/>
              <a:gd name="connsiteX158" fmla="*/ 3011833 w 3023948"/>
              <a:gd name="connsiteY158" fmla="*/ 1405433 h 3023937"/>
              <a:gd name="connsiteX159" fmla="*/ 3012845 w 3023948"/>
              <a:gd name="connsiteY159" fmla="*/ 1413539 h 3023937"/>
              <a:gd name="connsiteX160" fmla="*/ 3016146 w 3023948"/>
              <a:gd name="connsiteY160" fmla="*/ 1424214 h 3023937"/>
              <a:gd name="connsiteX161" fmla="*/ 3023948 w 3023948"/>
              <a:gd name="connsiteY161" fmla="*/ 1502439 h 3023937"/>
              <a:gd name="connsiteX162" fmla="*/ 3023935 w 3023948"/>
              <a:gd name="connsiteY162" fmla="*/ 1514803 h 3023937"/>
              <a:gd name="connsiteX163" fmla="*/ 2852483 w 3023948"/>
              <a:gd name="connsiteY163" fmla="*/ 1836441 h 3023937"/>
              <a:gd name="connsiteX164" fmla="*/ 2809709 w 3023948"/>
              <a:gd name="connsiteY164" fmla="*/ 1859599 h 3023937"/>
              <a:gd name="connsiteX165" fmla="*/ 2837261 w 3023948"/>
              <a:gd name="connsiteY165" fmla="*/ 1904655 h 3023937"/>
              <a:gd name="connsiteX166" fmla="*/ 2824150 w 3023948"/>
              <a:gd name="connsiteY166" fmla="*/ 2268901 h 3023937"/>
              <a:gd name="connsiteX167" fmla="*/ 2817957 w 3023948"/>
              <a:gd name="connsiteY167" fmla="*/ 2279602 h 3023937"/>
              <a:gd name="connsiteX168" fmla="*/ 2508656 w 3023948"/>
              <a:gd name="connsiteY168" fmla="*/ 2472423 h 3023937"/>
              <a:gd name="connsiteX169" fmla="*/ 2453956 w 3023948"/>
              <a:gd name="connsiteY169" fmla="*/ 2470925 h 3023937"/>
              <a:gd name="connsiteX170" fmla="*/ 2454041 w 3023948"/>
              <a:gd name="connsiteY170" fmla="*/ 2535182 h 3023937"/>
              <a:gd name="connsiteX171" fmla="*/ 2253227 w 3023948"/>
              <a:gd name="connsiteY171" fmla="*/ 2839354 h 3023937"/>
              <a:gd name="connsiteX172" fmla="*/ 2242368 w 3023948"/>
              <a:gd name="connsiteY172" fmla="*/ 2845266 h 3023937"/>
              <a:gd name="connsiteX173" fmla="*/ 1877904 w 3023948"/>
              <a:gd name="connsiteY173" fmla="*/ 2848883 h 3023937"/>
              <a:gd name="connsiteX174" fmla="*/ 1870011 w 3023948"/>
              <a:gd name="connsiteY174" fmla="*/ 2843769 h 3023937"/>
              <a:gd name="connsiteX175" fmla="*/ 1865095 w 3023948"/>
              <a:gd name="connsiteY175" fmla="*/ 2852826 h 3023937"/>
              <a:gd name="connsiteX176" fmla="*/ 1543275 w 3023948"/>
              <a:gd name="connsiteY176" fmla="*/ 3023937 h 3023937"/>
              <a:gd name="connsiteX177" fmla="*/ 1530911 w 3023948"/>
              <a:gd name="connsiteY177" fmla="*/ 3023937 h 3023937"/>
              <a:gd name="connsiteX178" fmla="*/ 1209091 w 3023948"/>
              <a:gd name="connsiteY178" fmla="*/ 2852826 h 3023937"/>
              <a:gd name="connsiteX179" fmla="*/ 1179374 w 3023948"/>
              <a:gd name="connsiteY179" fmla="*/ 2798078 h 3023937"/>
              <a:gd name="connsiteX180" fmla="*/ 1124196 w 3023948"/>
              <a:gd name="connsiteY180" fmla="*/ 2831822 h 3023937"/>
              <a:gd name="connsiteX181" fmla="*/ 759950 w 3023948"/>
              <a:gd name="connsiteY181" fmla="*/ 2818710 h 302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3023948" h="3023937">
                <a:moveTo>
                  <a:pt x="759950" y="2818710"/>
                </a:moveTo>
                <a:lnTo>
                  <a:pt x="749249" y="2812517"/>
                </a:lnTo>
                <a:cubicBezTo>
                  <a:pt x="633303" y="2745412"/>
                  <a:pt x="565079" y="2627502"/>
                  <a:pt x="556428" y="2503216"/>
                </a:cubicBezTo>
                <a:lnTo>
                  <a:pt x="557812" y="2452656"/>
                </a:lnTo>
                <a:lnTo>
                  <a:pt x="547201" y="2452851"/>
                </a:lnTo>
                <a:lnTo>
                  <a:pt x="546958" y="2452856"/>
                </a:lnTo>
                <a:lnTo>
                  <a:pt x="532008" y="2453131"/>
                </a:lnTo>
                <a:lnTo>
                  <a:pt x="507704" y="2453579"/>
                </a:lnTo>
                <a:lnTo>
                  <a:pt x="507242" y="2453587"/>
                </a:lnTo>
                <a:lnTo>
                  <a:pt x="507197" y="2453579"/>
                </a:lnTo>
                <a:lnTo>
                  <a:pt x="504188" y="2453050"/>
                </a:lnTo>
                <a:lnTo>
                  <a:pt x="492621" y="2451015"/>
                </a:lnTo>
                <a:lnTo>
                  <a:pt x="433904" y="2440684"/>
                </a:lnTo>
                <a:lnTo>
                  <a:pt x="423936" y="2436872"/>
                </a:lnTo>
                <a:lnTo>
                  <a:pt x="416078" y="2435296"/>
                </a:lnTo>
                <a:lnTo>
                  <a:pt x="399279" y="2427443"/>
                </a:lnTo>
                <a:lnTo>
                  <a:pt x="399275" y="2427442"/>
                </a:lnTo>
                <a:lnTo>
                  <a:pt x="364351" y="2414086"/>
                </a:lnTo>
                <a:lnTo>
                  <a:pt x="345371" y="2402244"/>
                </a:lnTo>
                <a:lnTo>
                  <a:pt x="331660" y="2395835"/>
                </a:lnTo>
                <a:lnTo>
                  <a:pt x="320074" y="2386461"/>
                </a:lnTo>
                <a:lnTo>
                  <a:pt x="320058" y="2386451"/>
                </a:lnTo>
                <a:lnTo>
                  <a:pt x="300712" y="2374381"/>
                </a:lnTo>
                <a:lnTo>
                  <a:pt x="282155" y="2356950"/>
                </a:lnTo>
                <a:lnTo>
                  <a:pt x="273992" y="2349282"/>
                </a:lnTo>
                <a:lnTo>
                  <a:pt x="273182" y="2348521"/>
                </a:lnTo>
                <a:lnTo>
                  <a:pt x="258143" y="2336353"/>
                </a:lnTo>
                <a:lnTo>
                  <a:pt x="253258" y="2329806"/>
                </a:lnTo>
                <a:lnTo>
                  <a:pt x="245113" y="2322156"/>
                </a:lnTo>
                <a:cubicBezTo>
                  <a:pt x="228157" y="2302726"/>
                  <a:pt x="212895" y="2281308"/>
                  <a:pt x="199683" y="2258000"/>
                </a:cubicBezTo>
                <a:lnTo>
                  <a:pt x="193586" y="2247244"/>
                </a:lnTo>
                <a:lnTo>
                  <a:pt x="183577" y="2224542"/>
                </a:lnTo>
                <a:lnTo>
                  <a:pt x="183537" y="2224451"/>
                </a:lnTo>
                <a:lnTo>
                  <a:pt x="181585" y="2220024"/>
                </a:lnTo>
                <a:lnTo>
                  <a:pt x="161874" y="2175311"/>
                </a:lnTo>
                <a:lnTo>
                  <a:pt x="159843" y="2166001"/>
                </a:lnTo>
                <a:lnTo>
                  <a:pt x="159754" y="2165592"/>
                </a:lnTo>
                <a:lnTo>
                  <a:pt x="159493" y="2164392"/>
                </a:lnTo>
                <a:lnTo>
                  <a:pt x="156384" y="2156839"/>
                </a:lnTo>
                <a:lnTo>
                  <a:pt x="153668" y="2137684"/>
                </a:lnTo>
                <a:lnTo>
                  <a:pt x="152913" y="2134220"/>
                </a:lnTo>
                <a:lnTo>
                  <a:pt x="152743" y="2133439"/>
                </a:lnTo>
                <a:lnTo>
                  <a:pt x="149543" y="2118764"/>
                </a:lnTo>
                <a:lnTo>
                  <a:pt x="145622" y="2100783"/>
                </a:lnTo>
                <a:lnTo>
                  <a:pt x="145375" y="2087389"/>
                </a:lnTo>
                <a:lnTo>
                  <a:pt x="145314" y="2084055"/>
                </a:lnTo>
                <a:lnTo>
                  <a:pt x="145280" y="2082231"/>
                </a:lnTo>
                <a:lnTo>
                  <a:pt x="145250" y="2080593"/>
                </a:lnTo>
                <a:lnTo>
                  <a:pt x="145226" y="2079317"/>
                </a:lnTo>
                <a:lnTo>
                  <a:pt x="145201" y="2077967"/>
                </a:lnTo>
                <a:lnTo>
                  <a:pt x="143109" y="2063210"/>
                </a:lnTo>
                <a:lnTo>
                  <a:pt x="144653" y="2048153"/>
                </a:lnTo>
                <a:lnTo>
                  <a:pt x="144622" y="2046509"/>
                </a:lnTo>
                <a:lnTo>
                  <a:pt x="144529" y="2041420"/>
                </a:lnTo>
                <a:lnTo>
                  <a:pt x="144241" y="2025786"/>
                </a:lnTo>
                <a:lnTo>
                  <a:pt x="144903" y="2022021"/>
                </a:lnTo>
                <a:lnTo>
                  <a:pt x="145495" y="2018655"/>
                </a:lnTo>
                <a:lnTo>
                  <a:pt x="146143" y="2014976"/>
                </a:lnTo>
                <a:lnTo>
                  <a:pt x="146508" y="2012901"/>
                </a:lnTo>
                <a:lnTo>
                  <a:pt x="148941" y="1999068"/>
                </a:lnTo>
                <a:lnTo>
                  <a:pt x="150721" y="1988953"/>
                </a:lnTo>
                <a:lnTo>
                  <a:pt x="152611" y="1970510"/>
                </a:lnTo>
                <a:lnTo>
                  <a:pt x="155294" y="1962958"/>
                </a:lnTo>
                <a:lnTo>
                  <a:pt x="155304" y="1962906"/>
                </a:lnTo>
                <a:lnTo>
                  <a:pt x="155471" y="1961954"/>
                </a:lnTo>
                <a:lnTo>
                  <a:pt x="157144" y="1952447"/>
                </a:lnTo>
                <a:cubicBezTo>
                  <a:pt x="163760" y="1928514"/>
                  <a:pt x="172659" y="1905212"/>
                  <a:pt x="183742" y="1882895"/>
                </a:cubicBezTo>
                <a:lnTo>
                  <a:pt x="183743" y="1882893"/>
                </a:lnTo>
                <a:lnTo>
                  <a:pt x="183743" y="1882893"/>
                </a:lnTo>
                <a:lnTo>
                  <a:pt x="202622" y="1850925"/>
                </a:lnTo>
                <a:lnTo>
                  <a:pt x="170768" y="1833592"/>
                </a:lnTo>
                <a:cubicBezTo>
                  <a:pt x="150136" y="1819621"/>
                  <a:pt x="130920" y="1803717"/>
                  <a:pt x="113381" y="1786141"/>
                </a:cubicBezTo>
                <a:lnTo>
                  <a:pt x="106597" y="1777901"/>
                </a:lnTo>
                <a:lnTo>
                  <a:pt x="100544" y="1772648"/>
                </a:lnTo>
                <a:lnTo>
                  <a:pt x="89818" y="1757520"/>
                </a:lnTo>
                <a:lnTo>
                  <a:pt x="66051" y="1728652"/>
                </a:lnTo>
                <a:lnTo>
                  <a:pt x="55401" y="1708981"/>
                </a:lnTo>
                <a:lnTo>
                  <a:pt x="46645" y="1696632"/>
                </a:lnTo>
                <a:lnTo>
                  <a:pt x="41203" y="1682756"/>
                </a:lnTo>
                <a:lnTo>
                  <a:pt x="30338" y="1662690"/>
                </a:lnTo>
                <a:lnTo>
                  <a:pt x="19180" y="1626608"/>
                </a:lnTo>
                <a:lnTo>
                  <a:pt x="12115" y="1608596"/>
                </a:lnTo>
                <a:lnTo>
                  <a:pt x="11103" y="1600490"/>
                </a:lnTo>
                <a:lnTo>
                  <a:pt x="7801" y="1589815"/>
                </a:lnTo>
                <a:cubicBezTo>
                  <a:pt x="2659" y="1564545"/>
                  <a:pt x="-29" y="1538383"/>
                  <a:pt x="0" y="1511590"/>
                </a:cubicBezTo>
                <a:lnTo>
                  <a:pt x="13" y="1499226"/>
                </a:lnTo>
                <a:cubicBezTo>
                  <a:pt x="98" y="1418848"/>
                  <a:pt x="24612" y="1344202"/>
                  <a:pt x="66525" y="1282305"/>
                </a:cubicBezTo>
                <a:lnTo>
                  <a:pt x="66525" y="1282305"/>
                </a:lnTo>
                <a:cubicBezTo>
                  <a:pt x="101452" y="1230724"/>
                  <a:pt x="148462" y="1187997"/>
                  <a:pt x="203485" y="1158182"/>
                </a:cubicBezTo>
                <a:lnTo>
                  <a:pt x="205056" y="1157566"/>
                </a:lnTo>
                <a:lnTo>
                  <a:pt x="187647" y="1129098"/>
                </a:lnTo>
                <a:cubicBezTo>
                  <a:pt x="133234" y="1017022"/>
                  <a:pt x="133653" y="880798"/>
                  <a:pt x="200758" y="764852"/>
                </a:cubicBezTo>
                <a:lnTo>
                  <a:pt x="206952" y="754151"/>
                </a:lnTo>
                <a:cubicBezTo>
                  <a:pt x="287478" y="615017"/>
                  <a:pt x="441162" y="544600"/>
                  <a:pt x="591234" y="563384"/>
                </a:cubicBezTo>
                <a:lnTo>
                  <a:pt x="595600" y="564377"/>
                </a:lnTo>
                <a:lnTo>
                  <a:pt x="595507" y="493664"/>
                </a:lnTo>
                <a:cubicBezTo>
                  <a:pt x="607393" y="369645"/>
                  <a:pt x="678666" y="253553"/>
                  <a:pt x="796321" y="189491"/>
                </a:cubicBezTo>
                <a:lnTo>
                  <a:pt x="807179" y="183579"/>
                </a:lnTo>
                <a:cubicBezTo>
                  <a:pt x="924834" y="119517"/>
                  <a:pt x="1061023" y="122647"/>
                  <a:pt x="1171644" y="179962"/>
                </a:cubicBezTo>
                <a:lnTo>
                  <a:pt x="1195793" y="195609"/>
                </a:lnTo>
                <a:lnTo>
                  <a:pt x="1209090" y="171110"/>
                </a:lnTo>
                <a:cubicBezTo>
                  <a:pt x="1278835" y="67875"/>
                  <a:pt x="1396946" y="0"/>
                  <a:pt x="1530911" y="0"/>
                </a:cubicBezTo>
                <a:lnTo>
                  <a:pt x="1543275" y="0"/>
                </a:lnTo>
                <a:cubicBezTo>
                  <a:pt x="1677239" y="0"/>
                  <a:pt x="1795350" y="67874"/>
                  <a:pt x="1865095" y="171110"/>
                </a:cubicBezTo>
                <a:lnTo>
                  <a:pt x="1878254" y="195354"/>
                </a:lnTo>
                <a:lnTo>
                  <a:pt x="1899752" y="182207"/>
                </a:lnTo>
                <a:cubicBezTo>
                  <a:pt x="2011829" y="127794"/>
                  <a:pt x="2148053" y="128213"/>
                  <a:pt x="2263998" y="195319"/>
                </a:cubicBezTo>
                <a:lnTo>
                  <a:pt x="2274699" y="201512"/>
                </a:lnTo>
                <a:cubicBezTo>
                  <a:pt x="2390645" y="268617"/>
                  <a:pt x="2458869" y="386527"/>
                  <a:pt x="2467520" y="510813"/>
                </a:cubicBezTo>
                <a:lnTo>
                  <a:pt x="2466135" y="561373"/>
                </a:lnTo>
                <a:lnTo>
                  <a:pt x="2516706" y="560442"/>
                </a:lnTo>
                <a:lnTo>
                  <a:pt x="2516706" y="560442"/>
                </a:lnTo>
                <a:lnTo>
                  <a:pt x="2516707" y="560442"/>
                </a:lnTo>
                <a:lnTo>
                  <a:pt x="2516714" y="560443"/>
                </a:lnTo>
                <a:lnTo>
                  <a:pt x="2516748" y="560449"/>
                </a:lnTo>
                <a:lnTo>
                  <a:pt x="2517461" y="560575"/>
                </a:lnTo>
                <a:lnTo>
                  <a:pt x="2518945" y="560836"/>
                </a:lnTo>
                <a:lnTo>
                  <a:pt x="2520185" y="561054"/>
                </a:lnTo>
                <a:lnTo>
                  <a:pt x="2526884" y="562232"/>
                </a:lnTo>
                <a:lnTo>
                  <a:pt x="2590044" y="573345"/>
                </a:lnTo>
                <a:lnTo>
                  <a:pt x="2600012" y="577156"/>
                </a:lnTo>
                <a:lnTo>
                  <a:pt x="2607870" y="578733"/>
                </a:lnTo>
                <a:lnTo>
                  <a:pt x="2624671" y="586587"/>
                </a:lnTo>
                <a:lnTo>
                  <a:pt x="2659596" y="599943"/>
                </a:lnTo>
                <a:lnTo>
                  <a:pt x="2678575" y="611784"/>
                </a:lnTo>
                <a:lnTo>
                  <a:pt x="2692288" y="618194"/>
                </a:lnTo>
                <a:lnTo>
                  <a:pt x="2703876" y="627570"/>
                </a:lnTo>
                <a:lnTo>
                  <a:pt x="2704347" y="627863"/>
                </a:lnTo>
                <a:lnTo>
                  <a:pt x="2710512" y="631710"/>
                </a:lnTo>
                <a:lnTo>
                  <a:pt x="2711595" y="632386"/>
                </a:lnTo>
                <a:lnTo>
                  <a:pt x="2715931" y="635091"/>
                </a:lnTo>
                <a:lnTo>
                  <a:pt x="2723236" y="639648"/>
                </a:lnTo>
                <a:lnTo>
                  <a:pt x="2731481" y="647394"/>
                </a:lnTo>
                <a:lnTo>
                  <a:pt x="2736021" y="651657"/>
                </a:lnTo>
                <a:lnTo>
                  <a:pt x="2746114" y="661139"/>
                </a:lnTo>
                <a:lnTo>
                  <a:pt x="2746141" y="661164"/>
                </a:lnTo>
                <a:lnTo>
                  <a:pt x="2747333" y="662283"/>
                </a:lnTo>
                <a:lnTo>
                  <a:pt x="2748006" y="662915"/>
                </a:lnTo>
                <a:lnTo>
                  <a:pt x="2750765" y="665508"/>
                </a:lnTo>
                <a:lnTo>
                  <a:pt x="2765805" y="677675"/>
                </a:lnTo>
                <a:lnTo>
                  <a:pt x="2770690" y="684223"/>
                </a:lnTo>
                <a:lnTo>
                  <a:pt x="2778834" y="691873"/>
                </a:lnTo>
                <a:cubicBezTo>
                  <a:pt x="2795791" y="711303"/>
                  <a:pt x="2811052" y="732721"/>
                  <a:pt x="2824265" y="756029"/>
                </a:cubicBezTo>
                <a:lnTo>
                  <a:pt x="2830362" y="766785"/>
                </a:lnTo>
                <a:cubicBezTo>
                  <a:pt x="2896425" y="883328"/>
                  <a:pt x="2895622" y="1019550"/>
                  <a:pt x="2840206" y="1131134"/>
                </a:cubicBezTo>
                <a:lnTo>
                  <a:pt x="2820530" y="1162670"/>
                </a:lnTo>
                <a:lnTo>
                  <a:pt x="2841732" y="1174208"/>
                </a:lnTo>
                <a:lnTo>
                  <a:pt x="2853180" y="1180437"/>
                </a:lnTo>
                <a:cubicBezTo>
                  <a:pt x="2873812" y="1194408"/>
                  <a:pt x="2893028" y="1210312"/>
                  <a:pt x="2910567" y="1227889"/>
                </a:cubicBezTo>
                <a:lnTo>
                  <a:pt x="2917350" y="1236127"/>
                </a:lnTo>
                <a:lnTo>
                  <a:pt x="2923403" y="1241381"/>
                </a:lnTo>
                <a:lnTo>
                  <a:pt x="2934131" y="1256509"/>
                </a:lnTo>
                <a:lnTo>
                  <a:pt x="2957897" y="1285377"/>
                </a:lnTo>
                <a:lnTo>
                  <a:pt x="2968547" y="1305048"/>
                </a:lnTo>
                <a:lnTo>
                  <a:pt x="2977303" y="1317397"/>
                </a:lnTo>
                <a:lnTo>
                  <a:pt x="2982745" y="1331273"/>
                </a:lnTo>
                <a:lnTo>
                  <a:pt x="2993610" y="1351340"/>
                </a:lnTo>
                <a:lnTo>
                  <a:pt x="3004768" y="1387421"/>
                </a:lnTo>
                <a:lnTo>
                  <a:pt x="3011833" y="1405433"/>
                </a:lnTo>
                <a:lnTo>
                  <a:pt x="3012845" y="1413539"/>
                </a:lnTo>
                <a:lnTo>
                  <a:pt x="3016146" y="1424214"/>
                </a:lnTo>
                <a:cubicBezTo>
                  <a:pt x="3021289" y="1449484"/>
                  <a:pt x="3023977" y="1475646"/>
                  <a:pt x="3023948" y="1502439"/>
                </a:cubicBezTo>
                <a:lnTo>
                  <a:pt x="3023935" y="1514803"/>
                </a:lnTo>
                <a:cubicBezTo>
                  <a:pt x="3023793" y="1648767"/>
                  <a:pt x="2955793" y="1766806"/>
                  <a:pt x="2852483" y="1836441"/>
                </a:cubicBezTo>
                <a:lnTo>
                  <a:pt x="2809709" y="1859599"/>
                </a:lnTo>
                <a:lnTo>
                  <a:pt x="2837261" y="1904655"/>
                </a:lnTo>
                <a:cubicBezTo>
                  <a:pt x="2891675" y="2016731"/>
                  <a:pt x="2891256" y="2152956"/>
                  <a:pt x="2824150" y="2268901"/>
                </a:cubicBezTo>
                <a:lnTo>
                  <a:pt x="2817957" y="2279602"/>
                </a:lnTo>
                <a:cubicBezTo>
                  <a:pt x="2750852" y="2395547"/>
                  <a:pt x="2632942" y="2463772"/>
                  <a:pt x="2508656" y="2472423"/>
                </a:cubicBezTo>
                <a:lnTo>
                  <a:pt x="2453956" y="2470925"/>
                </a:lnTo>
                <a:lnTo>
                  <a:pt x="2454041" y="2535182"/>
                </a:lnTo>
                <a:cubicBezTo>
                  <a:pt x="2442155" y="2659200"/>
                  <a:pt x="2370881" y="2775292"/>
                  <a:pt x="2253227" y="2839354"/>
                </a:cubicBezTo>
                <a:lnTo>
                  <a:pt x="2242368" y="2845266"/>
                </a:lnTo>
                <a:cubicBezTo>
                  <a:pt x="2124714" y="2909328"/>
                  <a:pt x="1988525" y="2906198"/>
                  <a:pt x="1877904" y="2848883"/>
                </a:cubicBezTo>
                <a:lnTo>
                  <a:pt x="1870011" y="2843769"/>
                </a:lnTo>
                <a:lnTo>
                  <a:pt x="1865095" y="2852826"/>
                </a:lnTo>
                <a:cubicBezTo>
                  <a:pt x="1795351" y="2956062"/>
                  <a:pt x="1677239" y="3023937"/>
                  <a:pt x="1543275" y="3023937"/>
                </a:cubicBezTo>
                <a:lnTo>
                  <a:pt x="1530911" y="3023937"/>
                </a:lnTo>
                <a:cubicBezTo>
                  <a:pt x="1396947" y="3023937"/>
                  <a:pt x="1278835" y="2956062"/>
                  <a:pt x="1209091" y="2852826"/>
                </a:cubicBezTo>
                <a:lnTo>
                  <a:pt x="1179374" y="2798078"/>
                </a:lnTo>
                <a:lnTo>
                  <a:pt x="1124196" y="2831822"/>
                </a:lnTo>
                <a:cubicBezTo>
                  <a:pt x="1012119" y="2886235"/>
                  <a:pt x="875895" y="2885816"/>
                  <a:pt x="759950" y="28187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0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65CF9075-0FBB-4774-96A5-FB3ACF02CD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4006623" y="3068214"/>
            <a:ext cx="1180524" cy="178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C54A4CD2-9BBB-45B5-B002-306E257E7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3905111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096052F5-1A77-4B79-B56C-53C3B82CF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6910874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2" descr="로켓, 빨리, 빠른, 속도, 비행기, 높은, 시끄러운, 블루, 레드, 화재">
            <a:extLst>
              <a:ext uri="{FF2B5EF4-FFF2-40B4-BE49-F238E27FC236}">
                <a16:creationId xmlns:a16="http://schemas.microsoft.com/office/drawing/2014/main" id="{A85B5471-6D3C-4FD9-ABD0-49CF459A0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2778" y1="18472" x2="52778" y2="18472"/>
                        <a14:foregroundMark x1="55417" y1="19861" x2="55417" y2="19861"/>
                        <a14:foregroundMark x1="58889" y1="28333" x2="58889" y2="28333"/>
                        <a14:foregroundMark x1="59861" y1="35139" x2="59861" y2="3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10430" r="29272" b="9921"/>
          <a:stretch/>
        </p:blipFill>
        <p:spPr bwMode="auto">
          <a:xfrm>
            <a:off x="9845791" y="2937630"/>
            <a:ext cx="1344912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03AA1-49A2-4A12-9A9C-CB7F86B3F5FD}"/>
              </a:ext>
            </a:extLst>
          </p:cNvPr>
          <p:cNvSpPr txBox="1"/>
          <p:nvPr/>
        </p:nvSpPr>
        <p:spPr>
          <a:xfrm>
            <a:off x="0" y="0"/>
            <a:ext cx="2743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소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F1395A-0B84-4AB6-B517-33DF1854F695}"/>
              </a:ext>
            </a:extLst>
          </p:cNvPr>
          <p:cNvSpPr txBox="1"/>
          <p:nvPr/>
        </p:nvSpPr>
        <p:spPr>
          <a:xfrm>
            <a:off x="1172742" y="2072850"/>
            <a:ext cx="4303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rgbClr val="FF6699"/>
                  </a:solidFill>
                </a:ln>
                <a:solidFill>
                  <a:schemeClr val="bg1"/>
                </a:solidFill>
              </a:rPr>
              <a:t>고</a:t>
            </a:r>
            <a:endParaRPr lang="en-US" sz="5400" b="1" dirty="0">
              <a:ln>
                <a:solidFill>
                  <a:srgbClr val="FF6699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9FF90D8-77A0-4D51-9E2C-227041EF753B}"/>
              </a:ext>
            </a:extLst>
          </p:cNvPr>
          <p:cNvSpPr txBox="1"/>
          <p:nvPr/>
        </p:nvSpPr>
        <p:spPr>
          <a:xfrm>
            <a:off x="4140753" y="2072850"/>
            <a:ext cx="49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chemeClr val="accent6"/>
                  </a:solidFill>
                </a:ln>
                <a:solidFill>
                  <a:schemeClr val="bg1"/>
                </a:solidFill>
              </a:rPr>
              <a:t>로</a:t>
            </a:r>
            <a:endParaRPr lang="en-US" sz="5400" b="1" dirty="0">
              <a:ln>
                <a:solidFill>
                  <a:schemeClr val="accent6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3F0077-3840-4CEF-9589-B9CCEE1D2139}"/>
              </a:ext>
            </a:extLst>
          </p:cNvPr>
          <p:cNvSpPr txBox="1"/>
          <p:nvPr/>
        </p:nvSpPr>
        <p:spPr>
          <a:xfrm>
            <a:off x="7148866" y="2025293"/>
            <a:ext cx="49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chemeClr val="accent5"/>
                  </a:solidFill>
                </a:ln>
                <a:solidFill>
                  <a:schemeClr val="bg1"/>
                </a:solidFill>
              </a:rPr>
              <a:t>소</a:t>
            </a:r>
            <a:endParaRPr lang="en-US" sz="5400" b="1" dirty="0">
              <a:ln>
                <a:solidFill>
                  <a:schemeClr val="accent5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A4714A3-5034-41A7-977B-89DFBDA3F64D}"/>
              </a:ext>
            </a:extLst>
          </p:cNvPr>
          <p:cNvSpPr txBox="1"/>
          <p:nvPr/>
        </p:nvSpPr>
        <p:spPr>
          <a:xfrm>
            <a:off x="10093859" y="2014300"/>
            <a:ext cx="49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</a:rPr>
              <a:t>보</a:t>
            </a:r>
            <a:endParaRPr lang="en-US" sz="5400" b="1" dirty="0">
              <a:ln>
                <a:solidFill>
                  <a:schemeClr val="accent4"/>
                </a:solidFill>
              </a:ln>
              <a:solidFill>
                <a:schemeClr val="bg1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D0D2845-B2DB-4AB4-AEB8-4B916F5E3F03}"/>
              </a:ext>
            </a:extLst>
          </p:cNvPr>
          <p:cNvGrpSpPr/>
          <p:nvPr/>
        </p:nvGrpSpPr>
        <p:grpSpPr>
          <a:xfrm>
            <a:off x="126520" y="1911682"/>
            <a:ext cx="11938959" cy="4283242"/>
            <a:chOff x="157617" y="1911682"/>
            <a:chExt cx="11938959" cy="4283242"/>
          </a:xfrm>
        </p:grpSpPr>
        <p:sp>
          <p:nvSpPr>
            <p:cNvPr id="56" name="Rectangle: Top Corners Rounded 55">
              <a:extLst>
                <a:ext uri="{FF2B5EF4-FFF2-40B4-BE49-F238E27FC236}">
                  <a16:creationId xmlns:a16="http://schemas.microsoft.com/office/drawing/2014/main" id="{9ED16D59-6C64-455A-8448-C8B210F108ED}"/>
                </a:ext>
              </a:extLst>
            </p:cNvPr>
            <p:cNvSpPr/>
            <p:nvPr/>
          </p:nvSpPr>
          <p:spPr>
            <a:xfrm>
              <a:off x="452123" y="1911682"/>
              <a:ext cx="2460497" cy="367364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B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Top Corners Rounded 56">
              <a:extLst>
                <a:ext uri="{FF2B5EF4-FFF2-40B4-BE49-F238E27FC236}">
                  <a16:creationId xmlns:a16="http://schemas.microsoft.com/office/drawing/2014/main" id="{B77D78B9-D3FC-4392-BEE6-9451DA42D48A}"/>
                </a:ext>
              </a:extLst>
            </p:cNvPr>
            <p:cNvSpPr/>
            <p:nvPr/>
          </p:nvSpPr>
          <p:spPr>
            <a:xfrm>
              <a:off x="3403871" y="1911682"/>
              <a:ext cx="2460497" cy="367364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CC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: Top Corners Rounded 57">
              <a:extLst>
                <a:ext uri="{FF2B5EF4-FFF2-40B4-BE49-F238E27FC236}">
                  <a16:creationId xmlns:a16="http://schemas.microsoft.com/office/drawing/2014/main" id="{14D60666-A488-4B9B-9F14-2121AE54BC9E}"/>
                </a:ext>
              </a:extLst>
            </p:cNvPr>
            <p:cNvSpPr/>
            <p:nvPr/>
          </p:nvSpPr>
          <p:spPr>
            <a:xfrm>
              <a:off x="9307367" y="1911682"/>
              <a:ext cx="2460497" cy="367364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48ADA21-EA1A-4C98-93A1-B5555CD3D8B0}"/>
                </a:ext>
              </a:extLst>
            </p:cNvPr>
            <p:cNvSpPr/>
            <p:nvPr/>
          </p:nvSpPr>
          <p:spPr>
            <a:xfrm>
              <a:off x="1089203" y="4574671"/>
              <a:ext cx="1223622" cy="1620253"/>
            </a:xfrm>
            <a:custGeom>
              <a:avLst/>
              <a:gdLst>
                <a:gd name="connsiteX0" fmla="*/ 347237 w 1195957"/>
                <a:gd name="connsiteY0" fmla="*/ 0 h 1652337"/>
                <a:gd name="connsiteX1" fmla="*/ 736615 w 1195957"/>
                <a:gd name="connsiteY1" fmla="*/ 0 h 1652337"/>
                <a:gd name="connsiteX2" fmla="*/ 740096 w 1195957"/>
                <a:gd name="connsiteY2" fmla="*/ 65595 h 1652337"/>
                <a:gd name="connsiteX3" fmla="*/ 907014 w 1195957"/>
                <a:gd name="connsiteY3" fmla="*/ 881885 h 1652337"/>
                <a:gd name="connsiteX4" fmla="*/ 1125828 w 1195957"/>
                <a:gd name="connsiteY4" fmla="*/ 1502287 h 1652337"/>
                <a:gd name="connsiteX5" fmla="*/ 1195957 w 1195957"/>
                <a:gd name="connsiteY5" fmla="*/ 1652337 h 1652337"/>
                <a:gd name="connsiteX6" fmla="*/ 0 w 1195957"/>
                <a:gd name="connsiteY6" fmla="*/ 1652337 h 1652337"/>
                <a:gd name="connsiteX7" fmla="*/ 56497 w 1195957"/>
                <a:gd name="connsiteY7" fmla="*/ 1507544 h 1652337"/>
                <a:gd name="connsiteX8" fmla="*/ 234436 w 1195957"/>
                <a:gd name="connsiteY8" fmla="*/ 874206 h 1652337"/>
                <a:gd name="connsiteX9" fmla="*/ 347830 w 1195957"/>
                <a:gd name="connsiteY9" fmla="*/ 48777 h 16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5957" h="1652337">
                  <a:moveTo>
                    <a:pt x="347237" y="0"/>
                  </a:moveTo>
                  <a:lnTo>
                    <a:pt x="736615" y="0"/>
                  </a:lnTo>
                  <a:lnTo>
                    <a:pt x="740096" y="65595"/>
                  </a:lnTo>
                  <a:cubicBezTo>
                    <a:pt x="759938" y="281098"/>
                    <a:pt x="817145" y="570221"/>
                    <a:pt x="907014" y="881885"/>
                  </a:cubicBezTo>
                  <a:cubicBezTo>
                    <a:pt x="974416" y="1115633"/>
                    <a:pt x="1050619" y="1328866"/>
                    <a:pt x="1125828" y="1502287"/>
                  </a:cubicBezTo>
                  <a:lnTo>
                    <a:pt x="1195957" y="1652337"/>
                  </a:lnTo>
                  <a:lnTo>
                    <a:pt x="0" y="1652337"/>
                  </a:lnTo>
                  <a:lnTo>
                    <a:pt x="56497" y="1507544"/>
                  </a:lnTo>
                  <a:cubicBezTo>
                    <a:pt x="120251" y="1329591"/>
                    <a:pt x="182403" y="1111847"/>
                    <a:pt x="234436" y="874206"/>
                  </a:cubicBezTo>
                  <a:cubicBezTo>
                    <a:pt x="303814" y="557350"/>
                    <a:pt x="342067" y="265115"/>
                    <a:pt x="347830" y="487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5BE5011-1833-4DCA-A209-743B8DFBBDA2}"/>
                </a:ext>
              </a:extLst>
            </p:cNvPr>
            <p:cNvSpPr/>
            <p:nvPr/>
          </p:nvSpPr>
          <p:spPr>
            <a:xfrm>
              <a:off x="4000898" y="4574671"/>
              <a:ext cx="1223622" cy="1620253"/>
            </a:xfrm>
            <a:custGeom>
              <a:avLst/>
              <a:gdLst>
                <a:gd name="connsiteX0" fmla="*/ 347237 w 1195957"/>
                <a:gd name="connsiteY0" fmla="*/ 0 h 1652337"/>
                <a:gd name="connsiteX1" fmla="*/ 736615 w 1195957"/>
                <a:gd name="connsiteY1" fmla="*/ 0 h 1652337"/>
                <a:gd name="connsiteX2" fmla="*/ 740096 w 1195957"/>
                <a:gd name="connsiteY2" fmla="*/ 65595 h 1652337"/>
                <a:gd name="connsiteX3" fmla="*/ 907014 w 1195957"/>
                <a:gd name="connsiteY3" fmla="*/ 881885 h 1652337"/>
                <a:gd name="connsiteX4" fmla="*/ 1125828 w 1195957"/>
                <a:gd name="connsiteY4" fmla="*/ 1502287 h 1652337"/>
                <a:gd name="connsiteX5" fmla="*/ 1195957 w 1195957"/>
                <a:gd name="connsiteY5" fmla="*/ 1652337 h 1652337"/>
                <a:gd name="connsiteX6" fmla="*/ 0 w 1195957"/>
                <a:gd name="connsiteY6" fmla="*/ 1652337 h 1652337"/>
                <a:gd name="connsiteX7" fmla="*/ 56497 w 1195957"/>
                <a:gd name="connsiteY7" fmla="*/ 1507544 h 1652337"/>
                <a:gd name="connsiteX8" fmla="*/ 234436 w 1195957"/>
                <a:gd name="connsiteY8" fmla="*/ 874206 h 1652337"/>
                <a:gd name="connsiteX9" fmla="*/ 347830 w 1195957"/>
                <a:gd name="connsiteY9" fmla="*/ 48777 h 16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5957" h="1652337">
                  <a:moveTo>
                    <a:pt x="347237" y="0"/>
                  </a:moveTo>
                  <a:lnTo>
                    <a:pt x="736615" y="0"/>
                  </a:lnTo>
                  <a:lnTo>
                    <a:pt x="740096" y="65595"/>
                  </a:lnTo>
                  <a:cubicBezTo>
                    <a:pt x="759938" y="281098"/>
                    <a:pt x="817145" y="570221"/>
                    <a:pt x="907014" y="881885"/>
                  </a:cubicBezTo>
                  <a:cubicBezTo>
                    <a:pt x="974416" y="1115633"/>
                    <a:pt x="1050619" y="1328866"/>
                    <a:pt x="1125828" y="1502287"/>
                  </a:cubicBezTo>
                  <a:lnTo>
                    <a:pt x="1195957" y="1652337"/>
                  </a:lnTo>
                  <a:lnTo>
                    <a:pt x="0" y="1652337"/>
                  </a:lnTo>
                  <a:lnTo>
                    <a:pt x="56497" y="1507544"/>
                  </a:lnTo>
                  <a:cubicBezTo>
                    <a:pt x="120251" y="1329591"/>
                    <a:pt x="182403" y="1111847"/>
                    <a:pt x="234436" y="874206"/>
                  </a:cubicBezTo>
                  <a:cubicBezTo>
                    <a:pt x="303814" y="557350"/>
                    <a:pt x="342067" y="265115"/>
                    <a:pt x="347830" y="487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6E4D237-E1A0-4DA2-BA11-7D18F554A198}"/>
                </a:ext>
              </a:extLst>
            </p:cNvPr>
            <p:cNvSpPr/>
            <p:nvPr/>
          </p:nvSpPr>
          <p:spPr>
            <a:xfrm>
              <a:off x="9934551" y="4574670"/>
              <a:ext cx="1223622" cy="1620253"/>
            </a:xfrm>
            <a:custGeom>
              <a:avLst/>
              <a:gdLst>
                <a:gd name="connsiteX0" fmla="*/ 347237 w 1195957"/>
                <a:gd name="connsiteY0" fmla="*/ 0 h 1652337"/>
                <a:gd name="connsiteX1" fmla="*/ 736615 w 1195957"/>
                <a:gd name="connsiteY1" fmla="*/ 0 h 1652337"/>
                <a:gd name="connsiteX2" fmla="*/ 740096 w 1195957"/>
                <a:gd name="connsiteY2" fmla="*/ 65595 h 1652337"/>
                <a:gd name="connsiteX3" fmla="*/ 907014 w 1195957"/>
                <a:gd name="connsiteY3" fmla="*/ 881885 h 1652337"/>
                <a:gd name="connsiteX4" fmla="*/ 1125828 w 1195957"/>
                <a:gd name="connsiteY4" fmla="*/ 1502287 h 1652337"/>
                <a:gd name="connsiteX5" fmla="*/ 1195957 w 1195957"/>
                <a:gd name="connsiteY5" fmla="*/ 1652337 h 1652337"/>
                <a:gd name="connsiteX6" fmla="*/ 0 w 1195957"/>
                <a:gd name="connsiteY6" fmla="*/ 1652337 h 1652337"/>
                <a:gd name="connsiteX7" fmla="*/ 56497 w 1195957"/>
                <a:gd name="connsiteY7" fmla="*/ 1507544 h 1652337"/>
                <a:gd name="connsiteX8" fmla="*/ 234436 w 1195957"/>
                <a:gd name="connsiteY8" fmla="*/ 874206 h 1652337"/>
                <a:gd name="connsiteX9" fmla="*/ 347830 w 1195957"/>
                <a:gd name="connsiteY9" fmla="*/ 48777 h 1652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5957" h="1652337">
                  <a:moveTo>
                    <a:pt x="347237" y="0"/>
                  </a:moveTo>
                  <a:lnTo>
                    <a:pt x="736615" y="0"/>
                  </a:lnTo>
                  <a:lnTo>
                    <a:pt x="740096" y="65595"/>
                  </a:lnTo>
                  <a:cubicBezTo>
                    <a:pt x="759938" y="281098"/>
                    <a:pt x="817145" y="570221"/>
                    <a:pt x="907014" y="881885"/>
                  </a:cubicBezTo>
                  <a:cubicBezTo>
                    <a:pt x="974416" y="1115633"/>
                    <a:pt x="1050619" y="1328866"/>
                    <a:pt x="1125828" y="1502287"/>
                  </a:cubicBezTo>
                  <a:lnTo>
                    <a:pt x="1195957" y="1652337"/>
                  </a:lnTo>
                  <a:lnTo>
                    <a:pt x="0" y="1652337"/>
                  </a:lnTo>
                  <a:lnTo>
                    <a:pt x="56497" y="1507544"/>
                  </a:lnTo>
                  <a:cubicBezTo>
                    <a:pt x="120251" y="1329591"/>
                    <a:pt x="182403" y="1111847"/>
                    <a:pt x="234436" y="874206"/>
                  </a:cubicBezTo>
                  <a:cubicBezTo>
                    <a:pt x="303814" y="557350"/>
                    <a:pt x="342067" y="265115"/>
                    <a:pt x="347830" y="487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696C8F07-925E-46C0-B9BA-297B1CCB81C3}"/>
                </a:ext>
              </a:extLst>
            </p:cNvPr>
            <p:cNvSpPr/>
            <p:nvPr/>
          </p:nvSpPr>
          <p:spPr>
            <a:xfrm>
              <a:off x="3609754" y="5288546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466DE8E4-0439-4073-B458-8DA9D215ED4F}"/>
                </a:ext>
              </a:extLst>
            </p:cNvPr>
            <p:cNvSpPr/>
            <p:nvPr/>
          </p:nvSpPr>
          <p:spPr>
            <a:xfrm>
              <a:off x="609674" y="5288545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E3A7310D-D003-4F3E-9AD2-4CBA7D3B68CA}"/>
                </a:ext>
              </a:extLst>
            </p:cNvPr>
            <p:cNvSpPr/>
            <p:nvPr/>
          </p:nvSpPr>
          <p:spPr>
            <a:xfrm>
              <a:off x="9522994" y="5272503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C1F2F83-9C0F-4DBC-8D40-9FA426F1A442}"/>
                </a:ext>
              </a:extLst>
            </p:cNvPr>
            <p:cNvSpPr/>
            <p:nvPr/>
          </p:nvSpPr>
          <p:spPr>
            <a:xfrm>
              <a:off x="9605340" y="5288545"/>
              <a:ext cx="1963770" cy="7178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E637994-06D8-4E2E-ABF2-AAF2672A3C00}"/>
                </a:ext>
              </a:extLst>
            </p:cNvPr>
            <p:cNvSpPr/>
            <p:nvPr/>
          </p:nvSpPr>
          <p:spPr>
            <a:xfrm>
              <a:off x="157617" y="4706779"/>
              <a:ext cx="1153942" cy="1077146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67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14EF71DE-F01B-4DD6-BA2C-B3CC0BCC01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991570" y="2937630"/>
              <a:ext cx="1344912" cy="2038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0F63FF2-620C-4D4F-9FE0-E65A7C462AD9}"/>
                </a:ext>
              </a:extLst>
            </p:cNvPr>
            <p:cNvSpPr/>
            <p:nvPr/>
          </p:nvSpPr>
          <p:spPr>
            <a:xfrm>
              <a:off x="1996952" y="4728997"/>
              <a:ext cx="1153942" cy="1077146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93164D3-E363-4084-9FD5-555BBC3F4A01}"/>
                </a:ext>
              </a:extLst>
            </p:cNvPr>
            <p:cNvSpPr/>
            <p:nvPr/>
          </p:nvSpPr>
          <p:spPr>
            <a:xfrm>
              <a:off x="3072234" y="4698665"/>
              <a:ext cx="1137315" cy="1096325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53D39C7-FB43-40C8-BBC7-4DE1927A47FD}"/>
                </a:ext>
              </a:extLst>
            </p:cNvPr>
            <p:cNvSpPr/>
            <p:nvPr/>
          </p:nvSpPr>
          <p:spPr>
            <a:xfrm>
              <a:off x="5058535" y="4719407"/>
              <a:ext cx="1137315" cy="1096325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6553C7C-B010-4F70-B9E1-44CB6553F48A}"/>
                </a:ext>
              </a:extLst>
            </p:cNvPr>
            <p:cNvSpPr/>
            <p:nvPr/>
          </p:nvSpPr>
          <p:spPr>
            <a:xfrm>
              <a:off x="9014982" y="4740062"/>
              <a:ext cx="1054932" cy="1054928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C08CE10-284E-4285-AD1B-646D952B41B7}"/>
                </a:ext>
              </a:extLst>
            </p:cNvPr>
            <p:cNvSpPr/>
            <p:nvPr/>
          </p:nvSpPr>
          <p:spPr>
            <a:xfrm>
              <a:off x="11041644" y="4728997"/>
              <a:ext cx="1054932" cy="1054928"/>
            </a:xfrm>
            <a:custGeom>
              <a:avLst/>
              <a:gdLst>
                <a:gd name="connsiteX0" fmla="*/ 759950 w 3023948"/>
                <a:gd name="connsiteY0" fmla="*/ 2818710 h 3023937"/>
                <a:gd name="connsiteX1" fmla="*/ 749249 w 3023948"/>
                <a:gd name="connsiteY1" fmla="*/ 2812517 h 3023937"/>
                <a:gd name="connsiteX2" fmla="*/ 556428 w 3023948"/>
                <a:gd name="connsiteY2" fmla="*/ 2503216 h 3023937"/>
                <a:gd name="connsiteX3" fmla="*/ 557812 w 3023948"/>
                <a:gd name="connsiteY3" fmla="*/ 2452656 h 3023937"/>
                <a:gd name="connsiteX4" fmla="*/ 547201 w 3023948"/>
                <a:gd name="connsiteY4" fmla="*/ 2452851 h 3023937"/>
                <a:gd name="connsiteX5" fmla="*/ 546958 w 3023948"/>
                <a:gd name="connsiteY5" fmla="*/ 2452856 h 3023937"/>
                <a:gd name="connsiteX6" fmla="*/ 532008 w 3023948"/>
                <a:gd name="connsiteY6" fmla="*/ 2453131 h 3023937"/>
                <a:gd name="connsiteX7" fmla="*/ 507704 w 3023948"/>
                <a:gd name="connsiteY7" fmla="*/ 2453579 h 3023937"/>
                <a:gd name="connsiteX8" fmla="*/ 507242 w 3023948"/>
                <a:gd name="connsiteY8" fmla="*/ 2453587 h 3023937"/>
                <a:gd name="connsiteX9" fmla="*/ 507197 w 3023948"/>
                <a:gd name="connsiteY9" fmla="*/ 2453579 h 3023937"/>
                <a:gd name="connsiteX10" fmla="*/ 504188 w 3023948"/>
                <a:gd name="connsiteY10" fmla="*/ 2453050 h 3023937"/>
                <a:gd name="connsiteX11" fmla="*/ 492621 w 3023948"/>
                <a:gd name="connsiteY11" fmla="*/ 2451015 h 3023937"/>
                <a:gd name="connsiteX12" fmla="*/ 433904 w 3023948"/>
                <a:gd name="connsiteY12" fmla="*/ 2440684 h 3023937"/>
                <a:gd name="connsiteX13" fmla="*/ 423936 w 3023948"/>
                <a:gd name="connsiteY13" fmla="*/ 2436872 h 3023937"/>
                <a:gd name="connsiteX14" fmla="*/ 416078 w 3023948"/>
                <a:gd name="connsiteY14" fmla="*/ 2435296 h 3023937"/>
                <a:gd name="connsiteX15" fmla="*/ 399279 w 3023948"/>
                <a:gd name="connsiteY15" fmla="*/ 2427443 h 3023937"/>
                <a:gd name="connsiteX16" fmla="*/ 399275 w 3023948"/>
                <a:gd name="connsiteY16" fmla="*/ 2427442 h 3023937"/>
                <a:gd name="connsiteX17" fmla="*/ 364351 w 3023948"/>
                <a:gd name="connsiteY17" fmla="*/ 2414086 h 3023937"/>
                <a:gd name="connsiteX18" fmla="*/ 345371 w 3023948"/>
                <a:gd name="connsiteY18" fmla="*/ 2402244 h 3023937"/>
                <a:gd name="connsiteX19" fmla="*/ 331660 w 3023948"/>
                <a:gd name="connsiteY19" fmla="*/ 2395835 h 3023937"/>
                <a:gd name="connsiteX20" fmla="*/ 320074 w 3023948"/>
                <a:gd name="connsiteY20" fmla="*/ 2386461 h 3023937"/>
                <a:gd name="connsiteX21" fmla="*/ 320058 w 3023948"/>
                <a:gd name="connsiteY21" fmla="*/ 2386451 h 3023937"/>
                <a:gd name="connsiteX22" fmla="*/ 300712 w 3023948"/>
                <a:gd name="connsiteY22" fmla="*/ 2374381 h 3023937"/>
                <a:gd name="connsiteX23" fmla="*/ 282155 w 3023948"/>
                <a:gd name="connsiteY23" fmla="*/ 2356950 h 3023937"/>
                <a:gd name="connsiteX24" fmla="*/ 273992 w 3023948"/>
                <a:gd name="connsiteY24" fmla="*/ 2349282 h 3023937"/>
                <a:gd name="connsiteX25" fmla="*/ 273182 w 3023948"/>
                <a:gd name="connsiteY25" fmla="*/ 2348521 h 3023937"/>
                <a:gd name="connsiteX26" fmla="*/ 258143 w 3023948"/>
                <a:gd name="connsiteY26" fmla="*/ 2336353 h 3023937"/>
                <a:gd name="connsiteX27" fmla="*/ 253258 w 3023948"/>
                <a:gd name="connsiteY27" fmla="*/ 2329806 h 3023937"/>
                <a:gd name="connsiteX28" fmla="*/ 245113 w 3023948"/>
                <a:gd name="connsiteY28" fmla="*/ 2322156 h 3023937"/>
                <a:gd name="connsiteX29" fmla="*/ 199683 w 3023948"/>
                <a:gd name="connsiteY29" fmla="*/ 2258000 h 3023937"/>
                <a:gd name="connsiteX30" fmla="*/ 193586 w 3023948"/>
                <a:gd name="connsiteY30" fmla="*/ 2247244 h 3023937"/>
                <a:gd name="connsiteX31" fmla="*/ 183577 w 3023948"/>
                <a:gd name="connsiteY31" fmla="*/ 2224542 h 3023937"/>
                <a:gd name="connsiteX32" fmla="*/ 183537 w 3023948"/>
                <a:gd name="connsiteY32" fmla="*/ 2224451 h 3023937"/>
                <a:gd name="connsiteX33" fmla="*/ 181585 w 3023948"/>
                <a:gd name="connsiteY33" fmla="*/ 2220024 h 3023937"/>
                <a:gd name="connsiteX34" fmla="*/ 161874 w 3023948"/>
                <a:gd name="connsiteY34" fmla="*/ 2175311 h 3023937"/>
                <a:gd name="connsiteX35" fmla="*/ 159843 w 3023948"/>
                <a:gd name="connsiteY35" fmla="*/ 2166001 h 3023937"/>
                <a:gd name="connsiteX36" fmla="*/ 159754 w 3023948"/>
                <a:gd name="connsiteY36" fmla="*/ 2165592 h 3023937"/>
                <a:gd name="connsiteX37" fmla="*/ 159493 w 3023948"/>
                <a:gd name="connsiteY37" fmla="*/ 2164392 h 3023937"/>
                <a:gd name="connsiteX38" fmla="*/ 156384 w 3023948"/>
                <a:gd name="connsiteY38" fmla="*/ 2156839 h 3023937"/>
                <a:gd name="connsiteX39" fmla="*/ 153668 w 3023948"/>
                <a:gd name="connsiteY39" fmla="*/ 2137684 h 3023937"/>
                <a:gd name="connsiteX40" fmla="*/ 152913 w 3023948"/>
                <a:gd name="connsiteY40" fmla="*/ 2134220 h 3023937"/>
                <a:gd name="connsiteX41" fmla="*/ 152743 w 3023948"/>
                <a:gd name="connsiteY41" fmla="*/ 2133439 h 3023937"/>
                <a:gd name="connsiteX42" fmla="*/ 149543 w 3023948"/>
                <a:gd name="connsiteY42" fmla="*/ 2118764 h 3023937"/>
                <a:gd name="connsiteX43" fmla="*/ 145622 w 3023948"/>
                <a:gd name="connsiteY43" fmla="*/ 2100783 h 3023937"/>
                <a:gd name="connsiteX44" fmla="*/ 145375 w 3023948"/>
                <a:gd name="connsiteY44" fmla="*/ 2087389 h 3023937"/>
                <a:gd name="connsiteX45" fmla="*/ 145314 w 3023948"/>
                <a:gd name="connsiteY45" fmla="*/ 2084055 h 3023937"/>
                <a:gd name="connsiteX46" fmla="*/ 145280 w 3023948"/>
                <a:gd name="connsiteY46" fmla="*/ 2082231 h 3023937"/>
                <a:gd name="connsiteX47" fmla="*/ 145250 w 3023948"/>
                <a:gd name="connsiteY47" fmla="*/ 2080593 h 3023937"/>
                <a:gd name="connsiteX48" fmla="*/ 145226 w 3023948"/>
                <a:gd name="connsiteY48" fmla="*/ 2079317 h 3023937"/>
                <a:gd name="connsiteX49" fmla="*/ 145201 w 3023948"/>
                <a:gd name="connsiteY49" fmla="*/ 2077967 h 3023937"/>
                <a:gd name="connsiteX50" fmla="*/ 143109 w 3023948"/>
                <a:gd name="connsiteY50" fmla="*/ 2063210 h 3023937"/>
                <a:gd name="connsiteX51" fmla="*/ 144653 w 3023948"/>
                <a:gd name="connsiteY51" fmla="*/ 2048153 h 3023937"/>
                <a:gd name="connsiteX52" fmla="*/ 144622 w 3023948"/>
                <a:gd name="connsiteY52" fmla="*/ 2046509 h 3023937"/>
                <a:gd name="connsiteX53" fmla="*/ 144529 w 3023948"/>
                <a:gd name="connsiteY53" fmla="*/ 2041420 h 3023937"/>
                <a:gd name="connsiteX54" fmla="*/ 144241 w 3023948"/>
                <a:gd name="connsiteY54" fmla="*/ 2025786 h 3023937"/>
                <a:gd name="connsiteX55" fmla="*/ 144903 w 3023948"/>
                <a:gd name="connsiteY55" fmla="*/ 2022021 h 3023937"/>
                <a:gd name="connsiteX56" fmla="*/ 145495 w 3023948"/>
                <a:gd name="connsiteY56" fmla="*/ 2018655 h 3023937"/>
                <a:gd name="connsiteX57" fmla="*/ 146143 w 3023948"/>
                <a:gd name="connsiteY57" fmla="*/ 2014976 h 3023937"/>
                <a:gd name="connsiteX58" fmla="*/ 146508 w 3023948"/>
                <a:gd name="connsiteY58" fmla="*/ 2012901 h 3023937"/>
                <a:gd name="connsiteX59" fmla="*/ 148941 w 3023948"/>
                <a:gd name="connsiteY59" fmla="*/ 1999068 h 3023937"/>
                <a:gd name="connsiteX60" fmla="*/ 150721 w 3023948"/>
                <a:gd name="connsiteY60" fmla="*/ 1988953 h 3023937"/>
                <a:gd name="connsiteX61" fmla="*/ 152611 w 3023948"/>
                <a:gd name="connsiteY61" fmla="*/ 1970510 h 3023937"/>
                <a:gd name="connsiteX62" fmla="*/ 155294 w 3023948"/>
                <a:gd name="connsiteY62" fmla="*/ 1962958 h 3023937"/>
                <a:gd name="connsiteX63" fmla="*/ 155304 w 3023948"/>
                <a:gd name="connsiteY63" fmla="*/ 1962906 h 3023937"/>
                <a:gd name="connsiteX64" fmla="*/ 155471 w 3023948"/>
                <a:gd name="connsiteY64" fmla="*/ 1961954 h 3023937"/>
                <a:gd name="connsiteX65" fmla="*/ 157144 w 3023948"/>
                <a:gd name="connsiteY65" fmla="*/ 1952447 h 3023937"/>
                <a:gd name="connsiteX66" fmla="*/ 183742 w 3023948"/>
                <a:gd name="connsiteY66" fmla="*/ 1882895 h 3023937"/>
                <a:gd name="connsiteX67" fmla="*/ 183743 w 3023948"/>
                <a:gd name="connsiteY67" fmla="*/ 1882893 h 3023937"/>
                <a:gd name="connsiteX68" fmla="*/ 183743 w 3023948"/>
                <a:gd name="connsiteY68" fmla="*/ 1882893 h 3023937"/>
                <a:gd name="connsiteX69" fmla="*/ 202622 w 3023948"/>
                <a:gd name="connsiteY69" fmla="*/ 1850925 h 3023937"/>
                <a:gd name="connsiteX70" fmla="*/ 170768 w 3023948"/>
                <a:gd name="connsiteY70" fmla="*/ 1833592 h 3023937"/>
                <a:gd name="connsiteX71" fmla="*/ 113381 w 3023948"/>
                <a:gd name="connsiteY71" fmla="*/ 1786141 h 3023937"/>
                <a:gd name="connsiteX72" fmla="*/ 106597 w 3023948"/>
                <a:gd name="connsiteY72" fmla="*/ 1777901 h 3023937"/>
                <a:gd name="connsiteX73" fmla="*/ 100544 w 3023948"/>
                <a:gd name="connsiteY73" fmla="*/ 1772648 h 3023937"/>
                <a:gd name="connsiteX74" fmla="*/ 89818 w 3023948"/>
                <a:gd name="connsiteY74" fmla="*/ 1757520 h 3023937"/>
                <a:gd name="connsiteX75" fmla="*/ 66051 w 3023948"/>
                <a:gd name="connsiteY75" fmla="*/ 1728652 h 3023937"/>
                <a:gd name="connsiteX76" fmla="*/ 55401 w 3023948"/>
                <a:gd name="connsiteY76" fmla="*/ 1708981 h 3023937"/>
                <a:gd name="connsiteX77" fmla="*/ 46645 w 3023948"/>
                <a:gd name="connsiteY77" fmla="*/ 1696632 h 3023937"/>
                <a:gd name="connsiteX78" fmla="*/ 41203 w 3023948"/>
                <a:gd name="connsiteY78" fmla="*/ 1682756 h 3023937"/>
                <a:gd name="connsiteX79" fmla="*/ 30338 w 3023948"/>
                <a:gd name="connsiteY79" fmla="*/ 1662690 h 3023937"/>
                <a:gd name="connsiteX80" fmla="*/ 19180 w 3023948"/>
                <a:gd name="connsiteY80" fmla="*/ 1626608 h 3023937"/>
                <a:gd name="connsiteX81" fmla="*/ 12115 w 3023948"/>
                <a:gd name="connsiteY81" fmla="*/ 1608596 h 3023937"/>
                <a:gd name="connsiteX82" fmla="*/ 11103 w 3023948"/>
                <a:gd name="connsiteY82" fmla="*/ 1600490 h 3023937"/>
                <a:gd name="connsiteX83" fmla="*/ 7801 w 3023948"/>
                <a:gd name="connsiteY83" fmla="*/ 1589815 h 3023937"/>
                <a:gd name="connsiteX84" fmla="*/ 0 w 3023948"/>
                <a:gd name="connsiteY84" fmla="*/ 1511590 h 3023937"/>
                <a:gd name="connsiteX85" fmla="*/ 13 w 3023948"/>
                <a:gd name="connsiteY85" fmla="*/ 1499226 h 3023937"/>
                <a:gd name="connsiteX86" fmla="*/ 66525 w 3023948"/>
                <a:gd name="connsiteY86" fmla="*/ 1282305 h 3023937"/>
                <a:gd name="connsiteX87" fmla="*/ 66525 w 3023948"/>
                <a:gd name="connsiteY87" fmla="*/ 1282305 h 3023937"/>
                <a:gd name="connsiteX88" fmla="*/ 203485 w 3023948"/>
                <a:gd name="connsiteY88" fmla="*/ 1158182 h 3023937"/>
                <a:gd name="connsiteX89" fmla="*/ 205056 w 3023948"/>
                <a:gd name="connsiteY89" fmla="*/ 1157566 h 3023937"/>
                <a:gd name="connsiteX90" fmla="*/ 187647 w 3023948"/>
                <a:gd name="connsiteY90" fmla="*/ 1129098 h 3023937"/>
                <a:gd name="connsiteX91" fmla="*/ 200758 w 3023948"/>
                <a:gd name="connsiteY91" fmla="*/ 764852 h 3023937"/>
                <a:gd name="connsiteX92" fmla="*/ 206952 w 3023948"/>
                <a:gd name="connsiteY92" fmla="*/ 754151 h 3023937"/>
                <a:gd name="connsiteX93" fmla="*/ 591234 w 3023948"/>
                <a:gd name="connsiteY93" fmla="*/ 563384 h 3023937"/>
                <a:gd name="connsiteX94" fmla="*/ 595600 w 3023948"/>
                <a:gd name="connsiteY94" fmla="*/ 564377 h 3023937"/>
                <a:gd name="connsiteX95" fmla="*/ 595507 w 3023948"/>
                <a:gd name="connsiteY95" fmla="*/ 493664 h 3023937"/>
                <a:gd name="connsiteX96" fmla="*/ 796321 w 3023948"/>
                <a:gd name="connsiteY96" fmla="*/ 189491 h 3023937"/>
                <a:gd name="connsiteX97" fmla="*/ 807179 w 3023948"/>
                <a:gd name="connsiteY97" fmla="*/ 183579 h 3023937"/>
                <a:gd name="connsiteX98" fmla="*/ 1171644 w 3023948"/>
                <a:gd name="connsiteY98" fmla="*/ 179962 h 3023937"/>
                <a:gd name="connsiteX99" fmla="*/ 1195793 w 3023948"/>
                <a:gd name="connsiteY99" fmla="*/ 195609 h 3023937"/>
                <a:gd name="connsiteX100" fmla="*/ 1209090 w 3023948"/>
                <a:gd name="connsiteY100" fmla="*/ 171110 h 3023937"/>
                <a:gd name="connsiteX101" fmla="*/ 1530911 w 3023948"/>
                <a:gd name="connsiteY101" fmla="*/ 0 h 3023937"/>
                <a:gd name="connsiteX102" fmla="*/ 1543275 w 3023948"/>
                <a:gd name="connsiteY102" fmla="*/ 0 h 3023937"/>
                <a:gd name="connsiteX103" fmla="*/ 1865095 w 3023948"/>
                <a:gd name="connsiteY103" fmla="*/ 171110 h 3023937"/>
                <a:gd name="connsiteX104" fmla="*/ 1878254 w 3023948"/>
                <a:gd name="connsiteY104" fmla="*/ 195354 h 3023937"/>
                <a:gd name="connsiteX105" fmla="*/ 1899752 w 3023948"/>
                <a:gd name="connsiteY105" fmla="*/ 182207 h 3023937"/>
                <a:gd name="connsiteX106" fmla="*/ 2263998 w 3023948"/>
                <a:gd name="connsiteY106" fmla="*/ 195319 h 3023937"/>
                <a:gd name="connsiteX107" fmla="*/ 2274699 w 3023948"/>
                <a:gd name="connsiteY107" fmla="*/ 201512 h 3023937"/>
                <a:gd name="connsiteX108" fmla="*/ 2467520 w 3023948"/>
                <a:gd name="connsiteY108" fmla="*/ 510813 h 3023937"/>
                <a:gd name="connsiteX109" fmla="*/ 2466135 w 3023948"/>
                <a:gd name="connsiteY109" fmla="*/ 561373 h 3023937"/>
                <a:gd name="connsiteX110" fmla="*/ 2516706 w 3023948"/>
                <a:gd name="connsiteY110" fmla="*/ 560442 h 3023937"/>
                <a:gd name="connsiteX111" fmla="*/ 2516706 w 3023948"/>
                <a:gd name="connsiteY111" fmla="*/ 560442 h 3023937"/>
                <a:gd name="connsiteX112" fmla="*/ 2516707 w 3023948"/>
                <a:gd name="connsiteY112" fmla="*/ 560442 h 3023937"/>
                <a:gd name="connsiteX113" fmla="*/ 2516714 w 3023948"/>
                <a:gd name="connsiteY113" fmla="*/ 560443 h 3023937"/>
                <a:gd name="connsiteX114" fmla="*/ 2516748 w 3023948"/>
                <a:gd name="connsiteY114" fmla="*/ 560449 h 3023937"/>
                <a:gd name="connsiteX115" fmla="*/ 2517461 w 3023948"/>
                <a:gd name="connsiteY115" fmla="*/ 560575 h 3023937"/>
                <a:gd name="connsiteX116" fmla="*/ 2518945 w 3023948"/>
                <a:gd name="connsiteY116" fmla="*/ 560836 h 3023937"/>
                <a:gd name="connsiteX117" fmla="*/ 2520185 w 3023948"/>
                <a:gd name="connsiteY117" fmla="*/ 561054 h 3023937"/>
                <a:gd name="connsiteX118" fmla="*/ 2526884 w 3023948"/>
                <a:gd name="connsiteY118" fmla="*/ 562232 h 3023937"/>
                <a:gd name="connsiteX119" fmla="*/ 2590044 w 3023948"/>
                <a:gd name="connsiteY119" fmla="*/ 573345 h 3023937"/>
                <a:gd name="connsiteX120" fmla="*/ 2600012 w 3023948"/>
                <a:gd name="connsiteY120" fmla="*/ 577156 h 3023937"/>
                <a:gd name="connsiteX121" fmla="*/ 2607870 w 3023948"/>
                <a:gd name="connsiteY121" fmla="*/ 578733 h 3023937"/>
                <a:gd name="connsiteX122" fmla="*/ 2624671 w 3023948"/>
                <a:gd name="connsiteY122" fmla="*/ 586587 h 3023937"/>
                <a:gd name="connsiteX123" fmla="*/ 2659596 w 3023948"/>
                <a:gd name="connsiteY123" fmla="*/ 599943 h 3023937"/>
                <a:gd name="connsiteX124" fmla="*/ 2678575 w 3023948"/>
                <a:gd name="connsiteY124" fmla="*/ 611784 h 3023937"/>
                <a:gd name="connsiteX125" fmla="*/ 2692288 w 3023948"/>
                <a:gd name="connsiteY125" fmla="*/ 618194 h 3023937"/>
                <a:gd name="connsiteX126" fmla="*/ 2703876 w 3023948"/>
                <a:gd name="connsiteY126" fmla="*/ 627570 h 3023937"/>
                <a:gd name="connsiteX127" fmla="*/ 2704347 w 3023948"/>
                <a:gd name="connsiteY127" fmla="*/ 627863 h 3023937"/>
                <a:gd name="connsiteX128" fmla="*/ 2710512 w 3023948"/>
                <a:gd name="connsiteY128" fmla="*/ 631710 h 3023937"/>
                <a:gd name="connsiteX129" fmla="*/ 2711595 w 3023948"/>
                <a:gd name="connsiteY129" fmla="*/ 632386 h 3023937"/>
                <a:gd name="connsiteX130" fmla="*/ 2715931 w 3023948"/>
                <a:gd name="connsiteY130" fmla="*/ 635091 h 3023937"/>
                <a:gd name="connsiteX131" fmla="*/ 2723236 w 3023948"/>
                <a:gd name="connsiteY131" fmla="*/ 639648 h 3023937"/>
                <a:gd name="connsiteX132" fmla="*/ 2731481 w 3023948"/>
                <a:gd name="connsiteY132" fmla="*/ 647394 h 3023937"/>
                <a:gd name="connsiteX133" fmla="*/ 2736021 w 3023948"/>
                <a:gd name="connsiteY133" fmla="*/ 651657 h 3023937"/>
                <a:gd name="connsiteX134" fmla="*/ 2746114 w 3023948"/>
                <a:gd name="connsiteY134" fmla="*/ 661139 h 3023937"/>
                <a:gd name="connsiteX135" fmla="*/ 2746141 w 3023948"/>
                <a:gd name="connsiteY135" fmla="*/ 661164 h 3023937"/>
                <a:gd name="connsiteX136" fmla="*/ 2747333 w 3023948"/>
                <a:gd name="connsiteY136" fmla="*/ 662283 h 3023937"/>
                <a:gd name="connsiteX137" fmla="*/ 2748006 w 3023948"/>
                <a:gd name="connsiteY137" fmla="*/ 662915 h 3023937"/>
                <a:gd name="connsiteX138" fmla="*/ 2750765 w 3023948"/>
                <a:gd name="connsiteY138" fmla="*/ 665508 h 3023937"/>
                <a:gd name="connsiteX139" fmla="*/ 2765805 w 3023948"/>
                <a:gd name="connsiteY139" fmla="*/ 677675 h 3023937"/>
                <a:gd name="connsiteX140" fmla="*/ 2770690 w 3023948"/>
                <a:gd name="connsiteY140" fmla="*/ 684223 h 3023937"/>
                <a:gd name="connsiteX141" fmla="*/ 2778834 w 3023948"/>
                <a:gd name="connsiteY141" fmla="*/ 691873 h 3023937"/>
                <a:gd name="connsiteX142" fmla="*/ 2824265 w 3023948"/>
                <a:gd name="connsiteY142" fmla="*/ 756029 h 3023937"/>
                <a:gd name="connsiteX143" fmla="*/ 2830362 w 3023948"/>
                <a:gd name="connsiteY143" fmla="*/ 766785 h 3023937"/>
                <a:gd name="connsiteX144" fmla="*/ 2840206 w 3023948"/>
                <a:gd name="connsiteY144" fmla="*/ 1131134 h 3023937"/>
                <a:gd name="connsiteX145" fmla="*/ 2820530 w 3023948"/>
                <a:gd name="connsiteY145" fmla="*/ 1162670 h 3023937"/>
                <a:gd name="connsiteX146" fmla="*/ 2841732 w 3023948"/>
                <a:gd name="connsiteY146" fmla="*/ 1174208 h 3023937"/>
                <a:gd name="connsiteX147" fmla="*/ 2853180 w 3023948"/>
                <a:gd name="connsiteY147" fmla="*/ 1180437 h 3023937"/>
                <a:gd name="connsiteX148" fmla="*/ 2910567 w 3023948"/>
                <a:gd name="connsiteY148" fmla="*/ 1227889 h 3023937"/>
                <a:gd name="connsiteX149" fmla="*/ 2917350 w 3023948"/>
                <a:gd name="connsiteY149" fmla="*/ 1236127 h 3023937"/>
                <a:gd name="connsiteX150" fmla="*/ 2923403 w 3023948"/>
                <a:gd name="connsiteY150" fmla="*/ 1241381 h 3023937"/>
                <a:gd name="connsiteX151" fmla="*/ 2934131 w 3023948"/>
                <a:gd name="connsiteY151" fmla="*/ 1256509 h 3023937"/>
                <a:gd name="connsiteX152" fmla="*/ 2957897 w 3023948"/>
                <a:gd name="connsiteY152" fmla="*/ 1285377 h 3023937"/>
                <a:gd name="connsiteX153" fmla="*/ 2968547 w 3023948"/>
                <a:gd name="connsiteY153" fmla="*/ 1305048 h 3023937"/>
                <a:gd name="connsiteX154" fmla="*/ 2977303 w 3023948"/>
                <a:gd name="connsiteY154" fmla="*/ 1317397 h 3023937"/>
                <a:gd name="connsiteX155" fmla="*/ 2982745 w 3023948"/>
                <a:gd name="connsiteY155" fmla="*/ 1331273 h 3023937"/>
                <a:gd name="connsiteX156" fmla="*/ 2993610 w 3023948"/>
                <a:gd name="connsiteY156" fmla="*/ 1351340 h 3023937"/>
                <a:gd name="connsiteX157" fmla="*/ 3004768 w 3023948"/>
                <a:gd name="connsiteY157" fmla="*/ 1387421 h 3023937"/>
                <a:gd name="connsiteX158" fmla="*/ 3011833 w 3023948"/>
                <a:gd name="connsiteY158" fmla="*/ 1405433 h 3023937"/>
                <a:gd name="connsiteX159" fmla="*/ 3012845 w 3023948"/>
                <a:gd name="connsiteY159" fmla="*/ 1413539 h 3023937"/>
                <a:gd name="connsiteX160" fmla="*/ 3016146 w 3023948"/>
                <a:gd name="connsiteY160" fmla="*/ 1424214 h 3023937"/>
                <a:gd name="connsiteX161" fmla="*/ 3023948 w 3023948"/>
                <a:gd name="connsiteY161" fmla="*/ 1502439 h 3023937"/>
                <a:gd name="connsiteX162" fmla="*/ 3023935 w 3023948"/>
                <a:gd name="connsiteY162" fmla="*/ 1514803 h 3023937"/>
                <a:gd name="connsiteX163" fmla="*/ 2852483 w 3023948"/>
                <a:gd name="connsiteY163" fmla="*/ 1836441 h 3023937"/>
                <a:gd name="connsiteX164" fmla="*/ 2809709 w 3023948"/>
                <a:gd name="connsiteY164" fmla="*/ 1859599 h 3023937"/>
                <a:gd name="connsiteX165" fmla="*/ 2837261 w 3023948"/>
                <a:gd name="connsiteY165" fmla="*/ 1904655 h 3023937"/>
                <a:gd name="connsiteX166" fmla="*/ 2824150 w 3023948"/>
                <a:gd name="connsiteY166" fmla="*/ 2268901 h 3023937"/>
                <a:gd name="connsiteX167" fmla="*/ 2817957 w 3023948"/>
                <a:gd name="connsiteY167" fmla="*/ 2279602 h 3023937"/>
                <a:gd name="connsiteX168" fmla="*/ 2508656 w 3023948"/>
                <a:gd name="connsiteY168" fmla="*/ 2472423 h 3023937"/>
                <a:gd name="connsiteX169" fmla="*/ 2453956 w 3023948"/>
                <a:gd name="connsiteY169" fmla="*/ 2470925 h 3023937"/>
                <a:gd name="connsiteX170" fmla="*/ 2454041 w 3023948"/>
                <a:gd name="connsiteY170" fmla="*/ 2535182 h 3023937"/>
                <a:gd name="connsiteX171" fmla="*/ 2253227 w 3023948"/>
                <a:gd name="connsiteY171" fmla="*/ 2839354 h 3023937"/>
                <a:gd name="connsiteX172" fmla="*/ 2242368 w 3023948"/>
                <a:gd name="connsiteY172" fmla="*/ 2845266 h 3023937"/>
                <a:gd name="connsiteX173" fmla="*/ 1877904 w 3023948"/>
                <a:gd name="connsiteY173" fmla="*/ 2848883 h 3023937"/>
                <a:gd name="connsiteX174" fmla="*/ 1870011 w 3023948"/>
                <a:gd name="connsiteY174" fmla="*/ 2843769 h 3023937"/>
                <a:gd name="connsiteX175" fmla="*/ 1865095 w 3023948"/>
                <a:gd name="connsiteY175" fmla="*/ 2852826 h 3023937"/>
                <a:gd name="connsiteX176" fmla="*/ 1543275 w 3023948"/>
                <a:gd name="connsiteY176" fmla="*/ 3023937 h 3023937"/>
                <a:gd name="connsiteX177" fmla="*/ 1530911 w 3023948"/>
                <a:gd name="connsiteY177" fmla="*/ 3023937 h 3023937"/>
                <a:gd name="connsiteX178" fmla="*/ 1209091 w 3023948"/>
                <a:gd name="connsiteY178" fmla="*/ 2852826 h 3023937"/>
                <a:gd name="connsiteX179" fmla="*/ 1179374 w 3023948"/>
                <a:gd name="connsiteY179" fmla="*/ 2798078 h 3023937"/>
                <a:gd name="connsiteX180" fmla="*/ 1124196 w 3023948"/>
                <a:gd name="connsiteY180" fmla="*/ 2831822 h 3023937"/>
                <a:gd name="connsiteX181" fmla="*/ 759950 w 3023948"/>
                <a:gd name="connsiteY181" fmla="*/ 2818710 h 3023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3023948" h="3023937">
                  <a:moveTo>
                    <a:pt x="759950" y="2818710"/>
                  </a:moveTo>
                  <a:lnTo>
                    <a:pt x="749249" y="2812517"/>
                  </a:lnTo>
                  <a:cubicBezTo>
                    <a:pt x="633303" y="2745412"/>
                    <a:pt x="565079" y="2627502"/>
                    <a:pt x="556428" y="2503216"/>
                  </a:cubicBezTo>
                  <a:lnTo>
                    <a:pt x="557812" y="2452656"/>
                  </a:lnTo>
                  <a:lnTo>
                    <a:pt x="547201" y="2452851"/>
                  </a:lnTo>
                  <a:lnTo>
                    <a:pt x="546958" y="2452856"/>
                  </a:lnTo>
                  <a:lnTo>
                    <a:pt x="532008" y="2453131"/>
                  </a:lnTo>
                  <a:lnTo>
                    <a:pt x="507704" y="2453579"/>
                  </a:lnTo>
                  <a:lnTo>
                    <a:pt x="507242" y="2453587"/>
                  </a:lnTo>
                  <a:lnTo>
                    <a:pt x="507197" y="2453579"/>
                  </a:lnTo>
                  <a:lnTo>
                    <a:pt x="504188" y="2453050"/>
                  </a:lnTo>
                  <a:lnTo>
                    <a:pt x="492621" y="2451015"/>
                  </a:lnTo>
                  <a:lnTo>
                    <a:pt x="433904" y="2440684"/>
                  </a:lnTo>
                  <a:lnTo>
                    <a:pt x="423936" y="2436872"/>
                  </a:lnTo>
                  <a:lnTo>
                    <a:pt x="416078" y="2435296"/>
                  </a:lnTo>
                  <a:lnTo>
                    <a:pt x="399279" y="2427443"/>
                  </a:lnTo>
                  <a:lnTo>
                    <a:pt x="399275" y="2427442"/>
                  </a:lnTo>
                  <a:lnTo>
                    <a:pt x="364351" y="2414086"/>
                  </a:lnTo>
                  <a:lnTo>
                    <a:pt x="345371" y="2402244"/>
                  </a:lnTo>
                  <a:lnTo>
                    <a:pt x="331660" y="2395835"/>
                  </a:lnTo>
                  <a:lnTo>
                    <a:pt x="320074" y="2386461"/>
                  </a:lnTo>
                  <a:lnTo>
                    <a:pt x="320058" y="2386451"/>
                  </a:lnTo>
                  <a:lnTo>
                    <a:pt x="300712" y="2374381"/>
                  </a:lnTo>
                  <a:lnTo>
                    <a:pt x="282155" y="2356950"/>
                  </a:lnTo>
                  <a:lnTo>
                    <a:pt x="273992" y="2349282"/>
                  </a:lnTo>
                  <a:lnTo>
                    <a:pt x="273182" y="2348521"/>
                  </a:lnTo>
                  <a:lnTo>
                    <a:pt x="258143" y="2336353"/>
                  </a:lnTo>
                  <a:lnTo>
                    <a:pt x="253258" y="2329806"/>
                  </a:lnTo>
                  <a:lnTo>
                    <a:pt x="245113" y="2322156"/>
                  </a:lnTo>
                  <a:cubicBezTo>
                    <a:pt x="228157" y="2302726"/>
                    <a:pt x="212895" y="2281308"/>
                    <a:pt x="199683" y="2258000"/>
                  </a:cubicBezTo>
                  <a:lnTo>
                    <a:pt x="193586" y="2247244"/>
                  </a:lnTo>
                  <a:lnTo>
                    <a:pt x="183577" y="2224542"/>
                  </a:lnTo>
                  <a:lnTo>
                    <a:pt x="183537" y="2224451"/>
                  </a:lnTo>
                  <a:lnTo>
                    <a:pt x="181585" y="2220024"/>
                  </a:lnTo>
                  <a:lnTo>
                    <a:pt x="161874" y="2175311"/>
                  </a:lnTo>
                  <a:lnTo>
                    <a:pt x="159843" y="2166001"/>
                  </a:lnTo>
                  <a:lnTo>
                    <a:pt x="159754" y="2165592"/>
                  </a:lnTo>
                  <a:lnTo>
                    <a:pt x="159493" y="2164392"/>
                  </a:lnTo>
                  <a:lnTo>
                    <a:pt x="156384" y="2156839"/>
                  </a:lnTo>
                  <a:lnTo>
                    <a:pt x="153668" y="2137684"/>
                  </a:lnTo>
                  <a:lnTo>
                    <a:pt x="152913" y="2134220"/>
                  </a:lnTo>
                  <a:lnTo>
                    <a:pt x="152743" y="2133439"/>
                  </a:lnTo>
                  <a:lnTo>
                    <a:pt x="149543" y="2118764"/>
                  </a:lnTo>
                  <a:lnTo>
                    <a:pt x="145622" y="2100783"/>
                  </a:lnTo>
                  <a:lnTo>
                    <a:pt x="145375" y="2087389"/>
                  </a:lnTo>
                  <a:lnTo>
                    <a:pt x="145314" y="2084055"/>
                  </a:lnTo>
                  <a:lnTo>
                    <a:pt x="145280" y="2082231"/>
                  </a:lnTo>
                  <a:lnTo>
                    <a:pt x="145250" y="2080593"/>
                  </a:lnTo>
                  <a:lnTo>
                    <a:pt x="145226" y="2079317"/>
                  </a:lnTo>
                  <a:lnTo>
                    <a:pt x="145201" y="2077967"/>
                  </a:lnTo>
                  <a:lnTo>
                    <a:pt x="143109" y="2063210"/>
                  </a:lnTo>
                  <a:lnTo>
                    <a:pt x="144653" y="2048153"/>
                  </a:lnTo>
                  <a:lnTo>
                    <a:pt x="144622" y="2046509"/>
                  </a:lnTo>
                  <a:lnTo>
                    <a:pt x="144529" y="2041420"/>
                  </a:lnTo>
                  <a:lnTo>
                    <a:pt x="144241" y="2025786"/>
                  </a:lnTo>
                  <a:lnTo>
                    <a:pt x="144903" y="2022021"/>
                  </a:lnTo>
                  <a:lnTo>
                    <a:pt x="145495" y="2018655"/>
                  </a:lnTo>
                  <a:lnTo>
                    <a:pt x="146143" y="2014976"/>
                  </a:lnTo>
                  <a:lnTo>
                    <a:pt x="146508" y="2012901"/>
                  </a:lnTo>
                  <a:lnTo>
                    <a:pt x="148941" y="1999068"/>
                  </a:lnTo>
                  <a:lnTo>
                    <a:pt x="150721" y="1988953"/>
                  </a:lnTo>
                  <a:lnTo>
                    <a:pt x="152611" y="1970510"/>
                  </a:lnTo>
                  <a:lnTo>
                    <a:pt x="155294" y="1962958"/>
                  </a:lnTo>
                  <a:lnTo>
                    <a:pt x="155304" y="1962906"/>
                  </a:lnTo>
                  <a:lnTo>
                    <a:pt x="155471" y="1961954"/>
                  </a:lnTo>
                  <a:lnTo>
                    <a:pt x="157144" y="1952447"/>
                  </a:lnTo>
                  <a:cubicBezTo>
                    <a:pt x="163760" y="1928514"/>
                    <a:pt x="172659" y="1905212"/>
                    <a:pt x="183742" y="1882895"/>
                  </a:cubicBezTo>
                  <a:lnTo>
                    <a:pt x="183743" y="1882893"/>
                  </a:lnTo>
                  <a:lnTo>
                    <a:pt x="183743" y="1882893"/>
                  </a:lnTo>
                  <a:lnTo>
                    <a:pt x="202622" y="1850925"/>
                  </a:lnTo>
                  <a:lnTo>
                    <a:pt x="170768" y="1833592"/>
                  </a:lnTo>
                  <a:cubicBezTo>
                    <a:pt x="150136" y="1819621"/>
                    <a:pt x="130920" y="1803717"/>
                    <a:pt x="113381" y="1786141"/>
                  </a:cubicBezTo>
                  <a:lnTo>
                    <a:pt x="106597" y="1777901"/>
                  </a:lnTo>
                  <a:lnTo>
                    <a:pt x="100544" y="1772648"/>
                  </a:lnTo>
                  <a:lnTo>
                    <a:pt x="89818" y="1757520"/>
                  </a:lnTo>
                  <a:lnTo>
                    <a:pt x="66051" y="1728652"/>
                  </a:lnTo>
                  <a:lnTo>
                    <a:pt x="55401" y="1708981"/>
                  </a:lnTo>
                  <a:lnTo>
                    <a:pt x="46645" y="1696632"/>
                  </a:lnTo>
                  <a:lnTo>
                    <a:pt x="41203" y="1682756"/>
                  </a:lnTo>
                  <a:lnTo>
                    <a:pt x="30338" y="1662690"/>
                  </a:lnTo>
                  <a:lnTo>
                    <a:pt x="19180" y="1626608"/>
                  </a:lnTo>
                  <a:lnTo>
                    <a:pt x="12115" y="1608596"/>
                  </a:lnTo>
                  <a:lnTo>
                    <a:pt x="11103" y="1600490"/>
                  </a:lnTo>
                  <a:lnTo>
                    <a:pt x="7801" y="1589815"/>
                  </a:lnTo>
                  <a:cubicBezTo>
                    <a:pt x="2659" y="1564545"/>
                    <a:pt x="-29" y="1538383"/>
                    <a:pt x="0" y="1511590"/>
                  </a:cubicBezTo>
                  <a:lnTo>
                    <a:pt x="13" y="1499226"/>
                  </a:lnTo>
                  <a:cubicBezTo>
                    <a:pt x="98" y="1418848"/>
                    <a:pt x="24612" y="1344202"/>
                    <a:pt x="66525" y="1282305"/>
                  </a:cubicBezTo>
                  <a:lnTo>
                    <a:pt x="66525" y="1282305"/>
                  </a:lnTo>
                  <a:cubicBezTo>
                    <a:pt x="101452" y="1230724"/>
                    <a:pt x="148462" y="1187997"/>
                    <a:pt x="203485" y="1158182"/>
                  </a:cubicBezTo>
                  <a:lnTo>
                    <a:pt x="205056" y="1157566"/>
                  </a:lnTo>
                  <a:lnTo>
                    <a:pt x="187647" y="1129098"/>
                  </a:lnTo>
                  <a:cubicBezTo>
                    <a:pt x="133234" y="1017022"/>
                    <a:pt x="133653" y="880798"/>
                    <a:pt x="200758" y="764852"/>
                  </a:cubicBezTo>
                  <a:lnTo>
                    <a:pt x="206952" y="754151"/>
                  </a:lnTo>
                  <a:cubicBezTo>
                    <a:pt x="287478" y="615017"/>
                    <a:pt x="441162" y="544600"/>
                    <a:pt x="591234" y="563384"/>
                  </a:cubicBezTo>
                  <a:lnTo>
                    <a:pt x="595600" y="564377"/>
                  </a:lnTo>
                  <a:lnTo>
                    <a:pt x="595507" y="493664"/>
                  </a:lnTo>
                  <a:cubicBezTo>
                    <a:pt x="607393" y="369645"/>
                    <a:pt x="678666" y="253553"/>
                    <a:pt x="796321" y="189491"/>
                  </a:cubicBezTo>
                  <a:lnTo>
                    <a:pt x="807179" y="183579"/>
                  </a:lnTo>
                  <a:cubicBezTo>
                    <a:pt x="924834" y="119517"/>
                    <a:pt x="1061023" y="122647"/>
                    <a:pt x="1171644" y="179962"/>
                  </a:cubicBezTo>
                  <a:lnTo>
                    <a:pt x="1195793" y="195609"/>
                  </a:lnTo>
                  <a:lnTo>
                    <a:pt x="1209090" y="171110"/>
                  </a:lnTo>
                  <a:cubicBezTo>
                    <a:pt x="1278835" y="67875"/>
                    <a:pt x="1396946" y="0"/>
                    <a:pt x="1530911" y="0"/>
                  </a:cubicBezTo>
                  <a:lnTo>
                    <a:pt x="1543275" y="0"/>
                  </a:lnTo>
                  <a:cubicBezTo>
                    <a:pt x="1677239" y="0"/>
                    <a:pt x="1795350" y="67874"/>
                    <a:pt x="1865095" y="171110"/>
                  </a:cubicBezTo>
                  <a:lnTo>
                    <a:pt x="1878254" y="195354"/>
                  </a:lnTo>
                  <a:lnTo>
                    <a:pt x="1899752" y="182207"/>
                  </a:lnTo>
                  <a:cubicBezTo>
                    <a:pt x="2011829" y="127794"/>
                    <a:pt x="2148053" y="128213"/>
                    <a:pt x="2263998" y="195319"/>
                  </a:cubicBezTo>
                  <a:lnTo>
                    <a:pt x="2274699" y="201512"/>
                  </a:lnTo>
                  <a:cubicBezTo>
                    <a:pt x="2390645" y="268617"/>
                    <a:pt x="2458869" y="386527"/>
                    <a:pt x="2467520" y="510813"/>
                  </a:cubicBezTo>
                  <a:lnTo>
                    <a:pt x="2466135" y="561373"/>
                  </a:lnTo>
                  <a:lnTo>
                    <a:pt x="2516706" y="560442"/>
                  </a:lnTo>
                  <a:lnTo>
                    <a:pt x="2516706" y="560442"/>
                  </a:lnTo>
                  <a:lnTo>
                    <a:pt x="2516707" y="560442"/>
                  </a:lnTo>
                  <a:lnTo>
                    <a:pt x="2516714" y="560443"/>
                  </a:lnTo>
                  <a:lnTo>
                    <a:pt x="2516748" y="560449"/>
                  </a:lnTo>
                  <a:lnTo>
                    <a:pt x="2517461" y="560575"/>
                  </a:lnTo>
                  <a:lnTo>
                    <a:pt x="2518945" y="560836"/>
                  </a:lnTo>
                  <a:lnTo>
                    <a:pt x="2520185" y="561054"/>
                  </a:lnTo>
                  <a:lnTo>
                    <a:pt x="2526884" y="562232"/>
                  </a:lnTo>
                  <a:lnTo>
                    <a:pt x="2590044" y="573345"/>
                  </a:lnTo>
                  <a:lnTo>
                    <a:pt x="2600012" y="577156"/>
                  </a:lnTo>
                  <a:lnTo>
                    <a:pt x="2607870" y="578733"/>
                  </a:lnTo>
                  <a:lnTo>
                    <a:pt x="2624671" y="586587"/>
                  </a:lnTo>
                  <a:lnTo>
                    <a:pt x="2659596" y="599943"/>
                  </a:lnTo>
                  <a:lnTo>
                    <a:pt x="2678575" y="611784"/>
                  </a:lnTo>
                  <a:lnTo>
                    <a:pt x="2692288" y="618194"/>
                  </a:lnTo>
                  <a:lnTo>
                    <a:pt x="2703876" y="627570"/>
                  </a:lnTo>
                  <a:lnTo>
                    <a:pt x="2704347" y="627863"/>
                  </a:lnTo>
                  <a:lnTo>
                    <a:pt x="2710512" y="631710"/>
                  </a:lnTo>
                  <a:lnTo>
                    <a:pt x="2711595" y="632386"/>
                  </a:lnTo>
                  <a:lnTo>
                    <a:pt x="2715931" y="635091"/>
                  </a:lnTo>
                  <a:lnTo>
                    <a:pt x="2723236" y="639648"/>
                  </a:lnTo>
                  <a:lnTo>
                    <a:pt x="2731481" y="647394"/>
                  </a:lnTo>
                  <a:lnTo>
                    <a:pt x="2736021" y="651657"/>
                  </a:lnTo>
                  <a:lnTo>
                    <a:pt x="2746114" y="661139"/>
                  </a:lnTo>
                  <a:lnTo>
                    <a:pt x="2746141" y="661164"/>
                  </a:lnTo>
                  <a:lnTo>
                    <a:pt x="2747333" y="662283"/>
                  </a:lnTo>
                  <a:lnTo>
                    <a:pt x="2748006" y="662915"/>
                  </a:lnTo>
                  <a:lnTo>
                    <a:pt x="2750765" y="665508"/>
                  </a:lnTo>
                  <a:lnTo>
                    <a:pt x="2765805" y="677675"/>
                  </a:lnTo>
                  <a:lnTo>
                    <a:pt x="2770690" y="684223"/>
                  </a:lnTo>
                  <a:lnTo>
                    <a:pt x="2778834" y="691873"/>
                  </a:lnTo>
                  <a:cubicBezTo>
                    <a:pt x="2795791" y="711303"/>
                    <a:pt x="2811052" y="732721"/>
                    <a:pt x="2824265" y="756029"/>
                  </a:cubicBezTo>
                  <a:lnTo>
                    <a:pt x="2830362" y="766785"/>
                  </a:lnTo>
                  <a:cubicBezTo>
                    <a:pt x="2896425" y="883328"/>
                    <a:pt x="2895622" y="1019550"/>
                    <a:pt x="2840206" y="1131134"/>
                  </a:cubicBezTo>
                  <a:lnTo>
                    <a:pt x="2820530" y="1162670"/>
                  </a:lnTo>
                  <a:lnTo>
                    <a:pt x="2841732" y="1174208"/>
                  </a:lnTo>
                  <a:lnTo>
                    <a:pt x="2853180" y="1180437"/>
                  </a:lnTo>
                  <a:cubicBezTo>
                    <a:pt x="2873812" y="1194408"/>
                    <a:pt x="2893028" y="1210312"/>
                    <a:pt x="2910567" y="1227889"/>
                  </a:cubicBezTo>
                  <a:lnTo>
                    <a:pt x="2917350" y="1236127"/>
                  </a:lnTo>
                  <a:lnTo>
                    <a:pt x="2923403" y="1241381"/>
                  </a:lnTo>
                  <a:lnTo>
                    <a:pt x="2934131" y="1256509"/>
                  </a:lnTo>
                  <a:lnTo>
                    <a:pt x="2957897" y="1285377"/>
                  </a:lnTo>
                  <a:lnTo>
                    <a:pt x="2968547" y="1305048"/>
                  </a:lnTo>
                  <a:lnTo>
                    <a:pt x="2977303" y="1317397"/>
                  </a:lnTo>
                  <a:lnTo>
                    <a:pt x="2982745" y="1331273"/>
                  </a:lnTo>
                  <a:lnTo>
                    <a:pt x="2993610" y="1351340"/>
                  </a:lnTo>
                  <a:lnTo>
                    <a:pt x="3004768" y="1387421"/>
                  </a:lnTo>
                  <a:lnTo>
                    <a:pt x="3011833" y="1405433"/>
                  </a:lnTo>
                  <a:lnTo>
                    <a:pt x="3012845" y="1413539"/>
                  </a:lnTo>
                  <a:lnTo>
                    <a:pt x="3016146" y="1424214"/>
                  </a:lnTo>
                  <a:cubicBezTo>
                    <a:pt x="3021289" y="1449484"/>
                    <a:pt x="3023977" y="1475646"/>
                    <a:pt x="3023948" y="1502439"/>
                  </a:cubicBezTo>
                  <a:lnTo>
                    <a:pt x="3023935" y="1514803"/>
                  </a:lnTo>
                  <a:cubicBezTo>
                    <a:pt x="3023793" y="1648767"/>
                    <a:pt x="2955793" y="1766806"/>
                    <a:pt x="2852483" y="1836441"/>
                  </a:cubicBezTo>
                  <a:lnTo>
                    <a:pt x="2809709" y="1859599"/>
                  </a:lnTo>
                  <a:lnTo>
                    <a:pt x="2837261" y="1904655"/>
                  </a:lnTo>
                  <a:cubicBezTo>
                    <a:pt x="2891675" y="2016731"/>
                    <a:pt x="2891256" y="2152956"/>
                    <a:pt x="2824150" y="2268901"/>
                  </a:cubicBezTo>
                  <a:lnTo>
                    <a:pt x="2817957" y="2279602"/>
                  </a:lnTo>
                  <a:cubicBezTo>
                    <a:pt x="2750852" y="2395547"/>
                    <a:pt x="2632942" y="2463772"/>
                    <a:pt x="2508656" y="2472423"/>
                  </a:cubicBezTo>
                  <a:lnTo>
                    <a:pt x="2453956" y="2470925"/>
                  </a:lnTo>
                  <a:lnTo>
                    <a:pt x="2454041" y="2535182"/>
                  </a:lnTo>
                  <a:cubicBezTo>
                    <a:pt x="2442155" y="2659200"/>
                    <a:pt x="2370881" y="2775292"/>
                    <a:pt x="2253227" y="2839354"/>
                  </a:cubicBezTo>
                  <a:lnTo>
                    <a:pt x="2242368" y="2845266"/>
                  </a:lnTo>
                  <a:cubicBezTo>
                    <a:pt x="2124714" y="2909328"/>
                    <a:pt x="1988525" y="2906198"/>
                    <a:pt x="1877904" y="2848883"/>
                  </a:cubicBezTo>
                  <a:lnTo>
                    <a:pt x="1870011" y="2843769"/>
                  </a:lnTo>
                  <a:lnTo>
                    <a:pt x="1865095" y="2852826"/>
                  </a:lnTo>
                  <a:cubicBezTo>
                    <a:pt x="1795351" y="2956062"/>
                    <a:pt x="1677239" y="3023937"/>
                    <a:pt x="1543275" y="3023937"/>
                  </a:cubicBezTo>
                  <a:lnTo>
                    <a:pt x="1530911" y="3023937"/>
                  </a:lnTo>
                  <a:cubicBezTo>
                    <a:pt x="1396947" y="3023937"/>
                    <a:pt x="1278835" y="2956062"/>
                    <a:pt x="1209091" y="2852826"/>
                  </a:cubicBezTo>
                  <a:lnTo>
                    <a:pt x="1179374" y="2798078"/>
                  </a:lnTo>
                  <a:lnTo>
                    <a:pt x="1124196" y="2831822"/>
                  </a:lnTo>
                  <a:cubicBezTo>
                    <a:pt x="1012119" y="2886235"/>
                    <a:pt x="875895" y="2885816"/>
                    <a:pt x="759950" y="28187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3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C0721867-26FF-4996-9F8E-376FA7958B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4006623" y="3068214"/>
              <a:ext cx="1180524" cy="178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53A167F5-4CE8-40F4-9804-901BCFD70C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3905111" y="2937630"/>
              <a:ext cx="1344912" cy="2038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2" descr="로켓, 빨리, 빠른, 속도, 비행기, 높은, 시끄러운, 블루, 레드, 화재">
              <a:extLst>
                <a:ext uri="{FF2B5EF4-FFF2-40B4-BE49-F238E27FC236}">
                  <a16:creationId xmlns:a16="http://schemas.microsoft.com/office/drawing/2014/main" id="{87AFC42E-9D0E-4575-92DA-D991DC4BEA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52778" y1="18472" x2="52778" y2="18472"/>
                          <a14:foregroundMark x1="55417" y1="19861" x2="55417" y2="19861"/>
                          <a14:foregroundMark x1="58889" y1="28333" x2="58889" y2="28333"/>
                          <a14:foregroundMark x1="59861" y1="35139" x2="59861" y2="376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7" t="10430" r="29272" b="9921"/>
            <a:stretch/>
          </p:blipFill>
          <p:spPr bwMode="auto">
            <a:xfrm>
              <a:off x="9845791" y="2937630"/>
              <a:ext cx="1344912" cy="20388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8F8AF60-6579-451D-9929-BF99624A40BC}"/>
                </a:ext>
              </a:extLst>
            </p:cNvPr>
            <p:cNvSpPr txBox="1"/>
            <p:nvPr/>
          </p:nvSpPr>
          <p:spPr>
            <a:xfrm>
              <a:off x="1172742" y="2072850"/>
              <a:ext cx="4303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>
                    <a:solidFill>
                      <a:srgbClr val="FF6699"/>
                    </a:solidFill>
                  </a:ln>
                  <a:solidFill>
                    <a:schemeClr val="bg1"/>
                  </a:solidFill>
                </a:rPr>
                <a:t>고</a:t>
              </a:r>
              <a:endParaRPr lang="en-US" sz="5400" b="1" dirty="0">
                <a:ln>
                  <a:solidFill>
                    <a:srgbClr val="FF6699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2A708EE-BBB9-46CA-ADF7-B7AC7D156211}"/>
                </a:ext>
              </a:extLst>
            </p:cNvPr>
            <p:cNvSpPr txBox="1"/>
            <p:nvPr/>
          </p:nvSpPr>
          <p:spPr>
            <a:xfrm>
              <a:off x="4140753" y="2072850"/>
              <a:ext cx="4933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>
                    <a:solidFill>
                      <a:schemeClr val="accent6"/>
                    </a:solidFill>
                  </a:ln>
                  <a:solidFill>
                    <a:schemeClr val="bg1"/>
                  </a:solidFill>
                </a:rPr>
                <a:t>로</a:t>
              </a:r>
              <a:endParaRPr lang="en-US" sz="5400" b="1" dirty="0">
                <a:ln>
                  <a:solidFill>
                    <a:schemeClr val="accent6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1BAD9FD-CE14-4CCC-B040-13D4A7650429}"/>
                </a:ext>
              </a:extLst>
            </p:cNvPr>
            <p:cNvSpPr txBox="1"/>
            <p:nvPr/>
          </p:nvSpPr>
          <p:spPr>
            <a:xfrm>
              <a:off x="10093859" y="2014300"/>
              <a:ext cx="49336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ln>
                    <a:solidFill>
                      <a:schemeClr val="accent4"/>
                    </a:solidFill>
                  </a:ln>
                  <a:solidFill>
                    <a:schemeClr val="bg1"/>
                  </a:solidFill>
                </a:rPr>
                <a:t>보</a:t>
              </a:r>
              <a:endParaRPr lang="en-US" sz="5400" b="1" dirty="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B425054C-4878-45F6-9626-9AD2D70DD1BF}"/>
              </a:ext>
            </a:extLst>
          </p:cNvPr>
          <p:cNvSpPr/>
          <p:nvPr/>
        </p:nvSpPr>
        <p:spPr>
          <a:xfrm>
            <a:off x="0" y="5406140"/>
            <a:ext cx="12192000" cy="1716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71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2" dur="3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8" dur="3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0" dur="3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28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34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0" dur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" fill="hold">
                                          <p:stCondLst>
                                            <p:cond delay="6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60" fill="hold">
                                          <p:stCondLst>
                                            <p:cond delay="12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" fill="hold">
                                          <p:stCondLst>
                                            <p:cond delay="18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6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00221 -0.82708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4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8DA0666F-9F11-4118-A0FC-6D3F862B193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DFEB8385-A645-44F6-9AB6-6061C5BCB586}"/>
              </a:ext>
            </a:extLst>
          </p:cNvPr>
          <p:cNvSpPr/>
          <p:nvPr/>
        </p:nvSpPr>
        <p:spPr>
          <a:xfrm>
            <a:off x="4953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소</a:t>
            </a:r>
            <a:endParaRPr lang="ko-KR" altLang="en-US" sz="10000" dirty="0">
              <a:latin typeface="+mn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50B200-C195-44DA-A16E-EB588A4596EA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https://pixabay.com/images/id-2641195/</a:t>
            </a:r>
          </a:p>
        </p:txBody>
      </p:sp>
      <p:pic>
        <p:nvPicPr>
          <p:cNvPr id="5122" name="Picture 2" descr="소, 가축, 팜, 농촌, 농업, 가정적인, 낙농, 초원, 시골">
            <a:extLst>
              <a:ext uri="{FF2B5EF4-FFF2-40B4-BE49-F238E27FC236}">
                <a16:creationId xmlns:a16="http://schemas.microsoft.com/office/drawing/2014/main" id="{65DE6225-7594-4E2D-B46D-700B6F199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512" y="689350"/>
            <a:ext cx="3366976" cy="252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070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6">
                <a:lumMod val="75000"/>
              </a:schemeClr>
            </a:gs>
            <a:gs pos="0">
              <a:schemeClr val="bg1">
                <a:lumMod val="95000"/>
              </a:schemeClr>
            </a:gs>
            <a:gs pos="88000">
              <a:schemeClr val="accent6">
                <a:lumMod val="40000"/>
                <a:lumOff val="60000"/>
              </a:schemeClr>
            </a:gs>
            <a:gs pos="6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7A89F1-F932-4858-822D-16FAA0FF0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199" y="0"/>
            <a:ext cx="4563601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766A818A-0605-4524-ACB1-962687555669}"/>
              </a:ext>
            </a:extLst>
          </p:cNvPr>
          <p:cNvSpPr/>
          <p:nvPr/>
        </p:nvSpPr>
        <p:spPr>
          <a:xfrm>
            <a:off x="1906670" y="187626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451E572-C1B9-4FBA-9026-065A4A4E04E3}"/>
              </a:ext>
            </a:extLst>
          </p:cNvPr>
          <p:cNvSpPr/>
          <p:nvPr/>
        </p:nvSpPr>
        <p:spPr>
          <a:xfrm>
            <a:off x="5626511" y="2798747"/>
            <a:ext cx="843284" cy="1009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소</a:t>
            </a:r>
            <a:endParaRPr lang="en-US" sz="5400" dirty="0"/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A4BD74CD-4506-4B60-9286-EDAC2FE310A7}"/>
              </a:ext>
            </a:extLst>
          </p:cNvPr>
          <p:cNvSpPr/>
          <p:nvPr/>
        </p:nvSpPr>
        <p:spPr>
          <a:xfrm>
            <a:off x="1906671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0DA71417-990B-448D-8FED-D3D5346F1D3A}"/>
              </a:ext>
            </a:extLst>
          </p:cNvPr>
          <p:cNvSpPr/>
          <p:nvPr/>
        </p:nvSpPr>
        <p:spPr>
          <a:xfrm>
            <a:off x="356868" y="4800957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7F1F3F9-26AA-4079-B4F5-D9397A2B2EB4}"/>
              </a:ext>
            </a:extLst>
          </p:cNvPr>
          <p:cNvSpPr/>
          <p:nvPr/>
        </p:nvSpPr>
        <p:spPr>
          <a:xfrm>
            <a:off x="4027907" y="491594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74ADB16-DE12-4500-B585-AB6B9E703A7F}"/>
              </a:ext>
            </a:extLst>
          </p:cNvPr>
          <p:cNvSpPr/>
          <p:nvPr/>
        </p:nvSpPr>
        <p:spPr>
          <a:xfrm>
            <a:off x="4805196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D228E18-E60B-4302-ACA3-780A27DACA0A}"/>
              </a:ext>
            </a:extLst>
          </p:cNvPr>
          <p:cNvSpPr/>
          <p:nvPr/>
        </p:nvSpPr>
        <p:spPr>
          <a:xfrm>
            <a:off x="6712296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7F5B5A3-317F-4389-B0B8-2930A47EBA43}"/>
              </a:ext>
            </a:extLst>
          </p:cNvPr>
          <p:cNvSpPr/>
          <p:nvPr/>
        </p:nvSpPr>
        <p:spPr>
          <a:xfrm>
            <a:off x="4576530" y="491594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5CBAD7E-CD8D-45D2-A83B-10A08A9914BA}"/>
              </a:ext>
            </a:extLst>
          </p:cNvPr>
          <p:cNvSpPr/>
          <p:nvPr/>
        </p:nvSpPr>
        <p:spPr>
          <a:xfrm>
            <a:off x="6421357" y="491594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3AFAAE9-01AF-4310-9728-2F543155F3A9}"/>
              </a:ext>
            </a:extLst>
          </p:cNvPr>
          <p:cNvSpPr/>
          <p:nvPr/>
        </p:nvSpPr>
        <p:spPr>
          <a:xfrm>
            <a:off x="7507624" y="491594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B09FEDE7-77B1-4667-A07A-0AAE1E9C38E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23208837"/>
                  </p:ext>
                </p:extLst>
              </p:nvPr>
            </p:nvGraphicFramePr>
            <p:xfrm>
              <a:off x="8795153" y="4151422"/>
              <a:ext cx="3048000" cy="1714500"/>
            </p:xfrm>
            <a:graphic>
              <a:graphicData uri="http://schemas.microsoft.com/office/powerpoint/2016/slidezoom">
                <pslz:sldZm>
                  <pslz:sldZmObj sldId="762" cId="3137855262">
                    <pslz:zmPr id="{35CA2E8B-6A88-45B4-ACC0-52FC3970BAF2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09FEDE7-77B1-4667-A07A-0AAE1E9C38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95153" y="415142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83669695-391B-4107-8EE8-95257FD96A67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641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 animBg="1"/>
      <p:bldP spid="40" grpId="0"/>
      <p:bldP spid="41" grpId="0"/>
      <p:bldP spid="42" grpId="0" animBg="1"/>
      <p:bldP spid="43" grpId="0" animBg="1"/>
      <p:bldP spid="44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2132653" y="1389951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ㅁ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161239" y="261114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/>
              <a:t>ㅜ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3137855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-1.85185E-6 L 0.39414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01" y="-4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1.11111E-6 L 0.39076 0.059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1" y="2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38125 0.115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ㅅ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048000" y="1839543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수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141560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ㅅ</a:t>
            </a:r>
            <a:r>
              <a:rPr lang="en-US" altLang="ko-KR" sz="2800" b="1" dirty="0"/>
              <a:t>(s)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06F8F4-F6F7-45FA-ADD4-A5F5D4031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4568"/>
            <a:ext cx="10766469" cy="554784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8807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ㅅ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517895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수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4073302" y="1073991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991621" y="1073991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Freeform: Shape 549">
            <a:extLst>
              <a:ext uri="{FF2B5EF4-FFF2-40B4-BE49-F238E27FC236}">
                <a16:creationId xmlns:a16="http://schemas.microsoft.com/office/drawing/2014/main" id="{F75C6351-506D-4CD4-A88C-AFCA7A95C334}"/>
              </a:ext>
            </a:extLst>
          </p:cNvPr>
          <p:cNvSpPr/>
          <p:nvPr/>
        </p:nvSpPr>
        <p:spPr>
          <a:xfrm>
            <a:off x="5090469" y="2264287"/>
            <a:ext cx="1693068" cy="1695745"/>
          </a:xfrm>
          <a:custGeom>
            <a:avLst/>
            <a:gdLst>
              <a:gd name="connsiteX0" fmla="*/ 846354 w 1693068"/>
              <a:gd name="connsiteY0" fmla="*/ -174 h 1695745"/>
              <a:gd name="connsiteX1" fmla="*/ -181 w 1693068"/>
              <a:gd name="connsiteY1" fmla="*/ 847551 h 1695745"/>
              <a:gd name="connsiteX2" fmla="*/ 846354 w 1693068"/>
              <a:gd name="connsiteY2" fmla="*/ 1695571 h 1695745"/>
              <a:gd name="connsiteX3" fmla="*/ 1692888 w 1693068"/>
              <a:gd name="connsiteY3" fmla="*/ 847846 h 1695745"/>
              <a:gd name="connsiteX4" fmla="*/ 1692888 w 1693068"/>
              <a:gd name="connsiteY4" fmla="*/ 847551 h 1695745"/>
              <a:gd name="connsiteX5" fmla="*/ 846354 w 1693068"/>
              <a:gd name="connsiteY5" fmla="*/ -174 h 1695745"/>
              <a:gd name="connsiteX6" fmla="*/ 846354 w 1693068"/>
              <a:gd name="connsiteY6" fmla="*/ 191812 h 1695745"/>
              <a:gd name="connsiteX7" fmla="*/ 1502388 w 1693068"/>
              <a:gd name="connsiteY7" fmla="*/ 847846 h 1695745"/>
              <a:gd name="connsiteX8" fmla="*/ 846354 w 1693068"/>
              <a:gd name="connsiteY8" fmla="*/ 1503585 h 1695745"/>
              <a:gd name="connsiteX9" fmla="*/ 190319 w 1693068"/>
              <a:gd name="connsiteY9" fmla="*/ 847551 h 1695745"/>
              <a:gd name="connsiteX10" fmla="*/ 846354 w 1693068"/>
              <a:gd name="connsiteY10" fmla="*/ 191812 h 16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3068" h="1695745">
                <a:moveTo>
                  <a:pt x="846354" y="-174"/>
                </a:moveTo>
                <a:cubicBezTo>
                  <a:pt x="379067" y="-174"/>
                  <a:pt x="-181" y="379587"/>
                  <a:pt x="-181" y="847551"/>
                </a:cubicBezTo>
                <a:cubicBezTo>
                  <a:pt x="-181" y="1315514"/>
                  <a:pt x="379067" y="1695571"/>
                  <a:pt x="846354" y="1695571"/>
                </a:cubicBezTo>
                <a:cubicBezTo>
                  <a:pt x="1313641" y="1695571"/>
                  <a:pt x="1692888" y="1315809"/>
                  <a:pt x="1692888" y="847846"/>
                </a:cubicBezTo>
                <a:lnTo>
                  <a:pt x="1692888" y="847551"/>
                </a:lnTo>
                <a:cubicBezTo>
                  <a:pt x="1692888" y="379587"/>
                  <a:pt x="1313641" y="-174"/>
                  <a:pt x="846354" y="-174"/>
                </a:cubicBezTo>
                <a:close/>
                <a:moveTo>
                  <a:pt x="846354" y="191812"/>
                </a:moveTo>
                <a:cubicBezTo>
                  <a:pt x="1208485" y="191812"/>
                  <a:pt x="1502388" y="485715"/>
                  <a:pt x="1502388" y="847846"/>
                </a:cubicBezTo>
                <a:cubicBezTo>
                  <a:pt x="1502388" y="1209977"/>
                  <a:pt x="1208485" y="1503585"/>
                  <a:pt x="846354" y="1503585"/>
                </a:cubicBezTo>
                <a:cubicBezTo>
                  <a:pt x="484223" y="1503585"/>
                  <a:pt x="190319" y="1209682"/>
                  <a:pt x="190319" y="847551"/>
                </a:cubicBezTo>
                <a:cubicBezTo>
                  <a:pt x="190319" y="485420"/>
                  <a:pt x="484223" y="191812"/>
                  <a:pt x="846354" y="191812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DBE3A8-DA59-406D-9B90-6886A619DE40}"/>
              </a:ext>
            </a:extLst>
          </p:cNvPr>
          <p:cNvGrpSpPr/>
          <p:nvPr/>
        </p:nvGrpSpPr>
        <p:grpSpPr>
          <a:xfrm>
            <a:off x="4344819" y="1434645"/>
            <a:ext cx="3260216" cy="3260217"/>
            <a:chOff x="4224689" y="1466182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24689" y="1466182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B141B001-963D-400E-88B1-A5FB1D50E992}"/>
                </a:ext>
              </a:extLst>
            </p:cNvPr>
            <p:cNvSpPr/>
            <p:nvPr/>
          </p:nvSpPr>
          <p:spPr>
            <a:xfrm>
              <a:off x="4986761" y="2229503"/>
              <a:ext cx="1736013" cy="1733570"/>
            </a:xfrm>
            <a:custGeom>
              <a:avLst/>
              <a:gdLst>
                <a:gd name="connsiteX0" fmla="*/ 867839 w 1736013"/>
                <a:gd name="connsiteY0" fmla="*/ -86 h 1733570"/>
                <a:gd name="connsiteX1" fmla="*/ -168 w 1736013"/>
                <a:gd name="connsiteY1" fmla="*/ 866548 h 1733570"/>
                <a:gd name="connsiteX2" fmla="*/ 867839 w 1736013"/>
                <a:gd name="connsiteY2" fmla="*/ 1733421 h 1733570"/>
                <a:gd name="connsiteX3" fmla="*/ 1735845 w 1736013"/>
                <a:gd name="connsiteY3" fmla="*/ 866786 h 1733570"/>
                <a:gd name="connsiteX4" fmla="*/ 1735845 w 1736013"/>
                <a:gd name="connsiteY4" fmla="*/ 866484 h 1733570"/>
                <a:gd name="connsiteX5" fmla="*/ 867839 w 1736013"/>
                <a:gd name="connsiteY5" fmla="*/ -150 h 1733570"/>
                <a:gd name="connsiteX6" fmla="*/ 867839 w 1736013"/>
                <a:gd name="connsiteY6" fmla="*/ 196176 h 1733570"/>
                <a:gd name="connsiteX7" fmla="*/ 1540480 w 1736013"/>
                <a:gd name="connsiteY7" fmla="*/ 866818 h 1733570"/>
                <a:gd name="connsiteX8" fmla="*/ 867839 w 1736013"/>
                <a:gd name="connsiteY8" fmla="*/ 1537158 h 1733570"/>
                <a:gd name="connsiteX9" fmla="*/ 195198 w 1736013"/>
                <a:gd name="connsiteY9" fmla="*/ 866516 h 1733570"/>
                <a:gd name="connsiteX10" fmla="*/ 867839 w 1736013"/>
                <a:gd name="connsiteY10" fmla="*/ 196176 h 173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6013" h="1733570">
                  <a:moveTo>
                    <a:pt x="867839" y="-86"/>
                  </a:moveTo>
                  <a:cubicBezTo>
                    <a:pt x="388721" y="-86"/>
                    <a:pt x="-168" y="388140"/>
                    <a:pt x="-168" y="866548"/>
                  </a:cubicBezTo>
                  <a:cubicBezTo>
                    <a:pt x="-168" y="1344956"/>
                    <a:pt x="388681" y="1733421"/>
                    <a:pt x="867839" y="1733421"/>
                  </a:cubicBezTo>
                  <a:cubicBezTo>
                    <a:pt x="1346996" y="1733421"/>
                    <a:pt x="1735845" y="1345194"/>
                    <a:pt x="1735845" y="866786"/>
                  </a:cubicBezTo>
                  <a:lnTo>
                    <a:pt x="1735845" y="866484"/>
                  </a:lnTo>
                  <a:cubicBezTo>
                    <a:pt x="1735845" y="388108"/>
                    <a:pt x="1346996" y="-150"/>
                    <a:pt x="867839" y="-150"/>
                  </a:cubicBezTo>
                  <a:close/>
                  <a:moveTo>
                    <a:pt x="867839" y="196176"/>
                  </a:moveTo>
                  <a:cubicBezTo>
                    <a:pt x="1239141" y="196176"/>
                    <a:pt x="1540480" y="496624"/>
                    <a:pt x="1540480" y="866818"/>
                  </a:cubicBezTo>
                  <a:cubicBezTo>
                    <a:pt x="1540480" y="1237013"/>
                    <a:pt x="1239133" y="1537158"/>
                    <a:pt x="867839" y="1537158"/>
                  </a:cubicBezTo>
                  <a:cubicBezTo>
                    <a:pt x="496544" y="1537158"/>
                    <a:pt x="195198" y="1236710"/>
                    <a:pt x="195198" y="866516"/>
                  </a:cubicBezTo>
                  <a:cubicBezTo>
                    <a:pt x="195198" y="496322"/>
                    <a:pt x="496544" y="196176"/>
                    <a:pt x="867839" y="196176"/>
                  </a:cubicBezTo>
                  <a:close/>
                </a:path>
              </a:pathLst>
            </a:custGeom>
            <a:solidFill>
              <a:srgbClr val="696969">
                <a:alpha val="59000"/>
              </a:srgbClr>
            </a:solidFill>
            <a:ln w="7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ㅜ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1712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58400" y="54078"/>
            <a:ext cx="1941945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수</a:t>
            </a:r>
            <a:endParaRPr lang="ko-KR" altLang="en-US" sz="10000" dirty="0">
              <a:latin typeface="+mn-ea"/>
            </a:endParaRPr>
          </a:p>
        </p:txBody>
      </p:sp>
      <p:sp>
        <p:nvSpPr>
          <p:cNvPr id="3" name="타원 2"/>
          <p:cNvSpPr/>
          <p:nvPr/>
        </p:nvSpPr>
        <p:spPr>
          <a:xfrm>
            <a:off x="7254834" y="575149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수</a:t>
            </a:r>
          </a:p>
        </p:txBody>
      </p:sp>
      <p:sp>
        <p:nvSpPr>
          <p:cNvPr id="4" name="타원 3"/>
          <p:cNvSpPr/>
          <p:nvPr/>
        </p:nvSpPr>
        <p:spPr>
          <a:xfrm>
            <a:off x="3964380" y="1182935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수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수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BF7DD-050C-4BC3-AE7E-62FB0BE3D83F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4B8234E7-2514-4032-9815-612183C0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8367" y="714375"/>
              <a:ext cx="1281334" cy="131487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7EE688-E85D-4C90-A7B0-E924D86EE90C}"/>
              </a:ext>
            </a:extLst>
          </p:cNvPr>
          <p:cNvGrpSpPr/>
          <p:nvPr/>
        </p:nvGrpSpPr>
        <p:grpSpPr>
          <a:xfrm>
            <a:off x="8472472" y="2547000"/>
            <a:ext cx="1667331" cy="1497043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6" name="Picture 15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A0EDBCB5-EEBF-4B1F-86E6-1B84098E6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9547" y="2850383"/>
              <a:ext cx="1500253" cy="11572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707F95-1129-48EF-B674-A24F64BE96AC}"/>
              </a:ext>
            </a:extLst>
          </p:cNvPr>
          <p:cNvGrpSpPr/>
          <p:nvPr/>
        </p:nvGrpSpPr>
        <p:grpSpPr>
          <a:xfrm>
            <a:off x="8740392" y="4380291"/>
            <a:ext cx="2060958" cy="1568989"/>
            <a:chOff x="8740392" y="4380291"/>
            <a:chExt cx="2060958" cy="15689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1"/>
              <a:ext cx="2060958" cy="15689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9" name="Picture 18" descr="A close up of a banana&#10;&#10;Description automatically generated">
              <a:extLst>
                <a:ext uri="{FF2B5EF4-FFF2-40B4-BE49-F238E27FC236}">
                  <a16:creationId xmlns:a16="http://schemas.microsoft.com/office/drawing/2014/main" id="{E6F0EC33-837B-4CA2-9BBE-23D2CBB31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4461" y="4540162"/>
              <a:ext cx="1577359" cy="124924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AB324A-49E1-4F3D-A73C-60180C079CDB}"/>
              </a:ext>
            </a:extLst>
          </p:cNvPr>
          <p:cNvGrpSpPr/>
          <p:nvPr/>
        </p:nvGrpSpPr>
        <p:grpSpPr>
          <a:xfrm>
            <a:off x="1682795" y="4433312"/>
            <a:ext cx="2117599" cy="1440160"/>
            <a:chOff x="1682795" y="4433312"/>
            <a:chExt cx="2117599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17599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3" name="Picture 22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6F3A96EF-FB42-4BFF-B22D-8EC37CE09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52" y="4490527"/>
              <a:ext cx="1554794" cy="133056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C41B62-EF3C-481E-A731-38059A2E5B38}"/>
              </a:ext>
            </a:extLst>
          </p:cNvPr>
          <p:cNvGrpSpPr/>
          <p:nvPr/>
        </p:nvGrpSpPr>
        <p:grpSpPr>
          <a:xfrm>
            <a:off x="1485971" y="2280426"/>
            <a:ext cx="1872000" cy="1764000"/>
            <a:chOff x="1809817" y="1710555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09817" y="1710555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3" name="Picture 42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287CFB2F-055F-4B61-9A83-807F8950C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661" y="2009318"/>
              <a:ext cx="1662163" cy="92720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050B1AE-3F78-4206-B23C-79DCE063A965}"/>
              </a:ext>
            </a:extLst>
          </p:cNvPr>
          <p:cNvGrpSpPr/>
          <p:nvPr/>
        </p:nvGrpSpPr>
        <p:grpSpPr>
          <a:xfrm>
            <a:off x="549833" y="610478"/>
            <a:ext cx="1862031" cy="1764000"/>
            <a:chOff x="148249" y="744315"/>
            <a:chExt cx="1862031" cy="1764000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48249" y="744315"/>
              <a:ext cx="1862031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close up of a basket&#10;&#10;Description automatically generated">
              <a:extLst>
                <a:ext uri="{FF2B5EF4-FFF2-40B4-BE49-F238E27FC236}">
                  <a16:creationId xmlns:a16="http://schemas.microsoft.com/office/drawing/2014/main" id="{9941D99D-B14D-4F0C-9E92-5CBDF5C4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11" y="773101"/>
              <a:ext cx="1187162" cy="1468007"/>
            </a:xfrm>
            <a:prstGeom prst="rect">
              <a:avLst/>
            </a:prstGeom>
          </p:spPr>
        </p:pic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50D74BF2-2D6C-4C0C-8398-6FDB22B3F9B3}"/>
              </a:ext>
            </a:extLst>
          </p:cNvPr>
          <p:cNvSpPr/>
          <p:nvPr/>
        </p:nvSpPr>
        <p:spPr>
          <a:xfrm>
            <a:off x="8032928" y="4321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932FB098-2AAD-46DE-805A-432AA5AE638A}"/>
              </a:ext>
            </a:extLst>
          </p:cNvPr>
          <p:cNvSpPr/>
          <p:nvPr/>
        </p:nvSpPr>
        <p:spPr>
          <a:xfrm>
            <a:off x="8477657" y="2539448"/>
            <a:ext cx="1662145" cy="1497043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7" name="Speech Bubble: Rectangle with Corners Rounded 56">
            <a:extLst>
              <a:ext uri="{FF2B5EF4-FFF2-40B4-BE49-F238E27FC236}">
                <a16:creationId xmlns:a16="http://schemas.microsoft.com/office/drawing/2014/main" id="{78411AB6-1462-4B3D-87F0-5AAAFDDD9749}"/>
              </a:ext>
            </a:extLst>
          </p:cNvPr>
          <p:cNvSpPr/>
          <p:nvPr/>
        </p:nvSpPr>
        <p:spPr>
          <a:xfrm>
            <a:off x="8707974" y="4301513"/>
            <a:ext cx="2125794" cy="1763999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8" name="Speech Bubble: Rectangle with Corners Rounded 57">
            <a:extLst>
              <a:ext uri="{FF2B5EF4-FFF2-40B4-BE49-F238E27FC236}">
                <a16:creationId xmlns:a16="http://schemas.microsoft.com/office/drawing/2014/main" id="{743D8CB7-942B-460F-AC8C-9C392E257A7A}"/>
              </a:ext>
            </a:extLst>
          </p:cNvPr>
          <p:cNvSpPr/>
          <p:nvPr/>
        </p:nvSpPr>
        <p:spPr>
          <a:xfrm>
            <a:off x="1514462" y="4431185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너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B8472FEE-3671-421B-8E09-934B2B6262F5}"/>
              </a:ext>
            </a:extLst>
          </p:cNvPr>
          <p:cNvSpPr/>
          <p:nvPr/>
        </p:nvSpPr>
        <p:spPr>
          <a:xfrm>
            <a:off x="1491650" y="2279960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누</a:t>
            </a:r>
          </a:p>
        </p:txBody>
      </p:sp>
      <p:sp>
        <p:nvSpPr>
          <p:cNvPr id="60" name="Speech Bubble: Rectangle with Corners Rounded 59">
            <a:extLst>
              <a:ext uri="{FF2B5EF4-FFF2-40B4-BE49-F238E27FC236}">
                <a16:creationId xmlns:a16="http://schemas.microsoft.com/office/drawing/2014/main" id="{A0B18BA0-4377-484D-B5A3-99121E23B211}"/>
              </a:ext>
            </a:extLst>
          </p:cNvPr>
          <p:cNvSpPr/>
          <p:nvPr/>
        </p:nvSpPr>
        <p:spPr>
          <a:xfrm>
            <a:off x="552114" y="610478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니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F3967E-2846-48B7-8F16-05291B450AA6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ㄴ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949134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89E027F-C7C2-4D54-A01B-350097C305B6}"/>
              </a:ext>
            </a:extLst>
          </p:cNvPr>
          <p:cNvGrpSpPr/>
          <p:nvPr/>
        </p:nvGrpSpPr>
        <p:grpSpPr>
          <a:xfrm>
            <a:off x="-2110624" y="1564105"/>
            <a:ext cx="13572709" cy="3729780"/>
            <a:chOff x="-2110624" y="1564105"/>
            <a:chExt cx="13572709" cy="372978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D8EC668-B68A-430E-879A-E68B20910B3B}"/>
                </a:ext>
              </a:extLst>
            </p:cNvPr>
            <p:cNvGrpSpPr/>
            <p:nvPr/>
          </p:nvGrpSpPr>
          <p:grpSpPr>
            <a:xfrm>
              <a:off x="-2110624" y="1564105"/>
              <a:ext cx="13572709" cy="3729780"/>
              <a:chOff x="-2110624" y="1564105"/>
              <a:chExt cx="13572709" cy="3729780"/>
            </a:xfrm>
          </p:grpSpPr>
          <p:pic>
            <p:nvPicPr>
              <p:cNvPr id="13" name="Picture 12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A12B7303-83B7-4879-A244-0E44FFD91B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9425" y="1564105"/>
                <a:ext cx="7262660" cy="3729780"/>
              </a:xfrm>
              <a:prstGeom prst="rect">
                <a:avLst/>
              </a:prstGeom>
              <a:noFill/>
            </p:spPr>
          </p:pic>
          <p:pic>
            <p:nvPicPr>
              <p:cNvPr id="14" name="Picture 13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FE3F9612-4E67-4CA3-BB26-00764A0808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10624" y="1564105"/>
                <a:ext cx="7262660" cy="3729780"/>
              </a:xfrm>
              <a:prstGeom prst="rect">
                <a:avLst/>
              </a:prstGeom>
              <a:noFill/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958FB0-CBC9-4C92-9C01-067AD441DBE5}"/>
                </a:ext>
              </a:extLst>
            </p:cNvPr>
            <p:cNvSpPr txBox="1"/>
            <p:nvPr/>
          </p:nvSpPr>
          <p:spPr>
            <a:xfrm>
              <a:off x="2322084" y="1941095"/>
              <a:ext cx="98164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부</a:t>
              </a:r>
              <a:endParaRPr lang="en-US" sz="6600" b="1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532608-490F-415A-B8FF-3D2728935370}"/>
                </a:ext>
              </a:extLst>
            </p:cNvPr>
            <p:cNvSpPr txBox="1"/>
            <p:nvPr/>
          </p:nvSpPr>
          <p:spPr>
            <a:xfrm rot="20140970">
              <a:off x="984545" y="3051460"/>
              <a:ext cx="99461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수</a:t>
              </a:r>
              <a:endParaRPr lang="en-US" sz="6600" b="1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FF04A2-23F8-4A52-97B3-BAC513C1EDF5}"/>
                </a:ext>
              </a:extLst>
            </p:cNvPr>
            <p:cNvSpPr txBox="1"/>
            <p:nvPr/>
          </p:nvSpPr>
          <p:spPr>
            <a:xfrm>
              <a:off x="4745239" y="1941095"/>
              <a:ext cx="99461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구</a:t>
              </a:r>
              <a:endParaRPr lang="en-US" sz="6600" b="1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654331-1743-4A9D-A984-4ACA88C76EBC}"/>
                </a:ext>
              </a:extLst>
            </p:cNvPr>
            <p:cNvSpPr txBox="1"/>
            <p:nvPr/>
          </p:nvSpPr>
          <p:spPr>
            <a:xfrm>
              <a:off x="5238548" y="3525525"/>
              <a:ext cx="99461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루</a:t>
              </a:r>
              <a:endParaRPr lang="en-US" sz="6600" b="1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5DAF65-10D8-42D3-AF44-B1F076398DE4}"/>
                </a:ext>
              </a:extLst>
            </p:cNvPr>
            <p:cNvSpPr txBox="1"/>
            <p:nvPr/>
          </p:nvSpPr>
          <p:spPr>
            <a:xfrm>
              <a:off x="-841037" y="3603089"/>
              <a:ext cx="98164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누</a:t>
              </a:r>
              <a:endParaRPr lang="en-US" sz="6600" b="1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284028-2195-4124-9FE8-5CB821062E5D}"/>
                </a:ext>
              </a:extLst>
            </p:cNvPr>
            <p:cNvSpPr txBox="1"/>
            <p:nvPr/>
          </p:nvSpPr>
          <p:spPr>
            <a:xfrm>
              <a:off x="-1459648" y="1760059"/>
              <a:ext cx="98164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두</a:t>
              </a:r>
              <a:endParaRPr lang="en-US" sz="6600" b="1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2D19194-258D-4356-88E3-AB7BF3F81373}"/>
              </a:ext>
            </a:extLst>
          </p:cNvPr>
          <p:cNvGrpSpPr/>
          <p:nvPr/>
        </p:nvGrpSpPr>
        <p:grpSpPr>
          <a:xfrm>
            <a:off x="7022491" y="1564105"/>
            <a:ext cx="13572709" cy="3729780"/>
            <a:chOff x="7022491" y="1564105"/>
            <a:chExt cx="13572709" cy="37297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C2A092F-537E-4ED8-9AEA-2C5203B4C988}"/>
                </a:ext>
              </a:extLst>
            </p:cNvPr>
            <p:cNvGrpSpPr/>
            <p:nvPr/>
          </p:nvGrpSpPr>
          <p:grpSpPr>
            <a:xfrm>
              <a:off x="7022491" y="1564105"/>
              <a:ext cx="13572709" cy="3729780"/>
              <a:chOff x="-2110624" y="1564105"/>
              <a:chExt cx="13572709" cy="3729780"/>
            </a:xfrm>
          </p:grpSpPr>
          <p:pic>
            <p:nvPicPr>
              <p:cNvPr id="16" name="Picture 15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C9B50929-9379-492C-81B9-D1F04A44A2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9425" y="1564105"/>
                <a:ext cx="7262660" cy="3729780"/>
              </a:xfrm>
              <a:prstGeom prst="rect">
                <a:avLst/>
              </a:prstGeom>
              <a:noFill/>
            </p:spPr>
          </p:pic>
          <p:pic>
            <p:nvPicPr>
              <p:cNvPr id="17" name="Picture 16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6D2EEC1E-47D7-4C75-9878-68CF93F1E8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10624" y="1564105"/>
                <a:ext cx="7262660" cy="3729780"/>
              </a:xfrm>
              <a:prstGeom prst="rect">
                <a:avLst/>
              </a:prstGeom>
              <a:noFill/>
            </p:spPr>
          </p:pic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25F569-AC02-458A-8923-D0D41D2E4F55}"/>
                </a:ext>
              </a:extLst>
            </p:cNvPr>
            <p:cNvSpPr txBox="1"/>
            <p:nvPr/>
          </p:nvSpPr>
          <p:spPr>
            <a:xfrm>
              <a:off x="11462085" y="1941095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수</a:t>
              </a:r>
              <a:endParaRPr lang="en-US" sz="66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E76738-56C4-4D97-B4A4-8B3969A04615}"/>
                </a:ext>
              </a:extLst>
            </p:cNvPr>
            <p:cNvSpPr txBox="1"/>
            <p:nvPr/>
          </p:nvSpPr>
          <p:spPr>
            <a:xfrm>
              <a:off x="13855088" y="1941095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누</a:t>
              </a:r>
              <a:endParaRPr lang="en-US" sz="66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08A3F4-76BD-45E1-BA4B-0686E25428DC}"/>
                </a:ext>
              </a:extLst>
            </p:cNvPr>
            <p:cNvSpPr txBox="1"/>
            <p:nvPr/>
          </p:nvSpPr>
          <p:spPr>
            <a:xfrm>
              <a:off x="17726526" y="1941095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부</a:t>
              </a:r>
              <a:endParaRPr lang="en-US" sz="6600" b="1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ACA8DE-0E2A-47DE-875A-E2A692218E53}"/>
                </a:ext>
              </a:extLst>
            </p:cNvPr>
            <p:cNvSpPr txBox="1"/>
            <p:nvPr/>
          </p:nvSpPr>
          <p:spPr>
            <a:xfrm rot="1967025">
              <a:off x="16398984" y="3049091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두</a:t>
              </a:r>
              <a:endParaRPr lang="en-US" sz="6600" b="1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BA91D4-CF6A-40AB-AC16-A72DC66315E0}"/>
                </a:ext>
              </a:extLst>
            </p:cNvPr>
            <p:cNvSpPr txBox="1"/>
            <p:nvPr/>
          </p:nvSpPr>
          <p:spPr>
            <a:xfrm>
              <a:off x="14545895" y="3580670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무</a:t>
              </a:r>
              <a:endParaRPr lang="en-US" sz="6600" b="1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E7703E-384C-404A-828F-F3342168BDE0}"/>
                </a:ext>
              </a:extLst>
            </p:cNvPr>
            <p:cNvSpPr txBox="1"/>
            <p:nvPr/>
          </p:nvSpPr>
          <p:spPr>
            <a:xfrm>
              <a:off x="12503734" y="3761092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/>
                <a:t>우</a:t>
              </a:r>
              <a:endParaRPr lang="en-US" sz="6600" b="1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7B532E-DB92-4556-8DA2-4C063C52CD72}"/>
                </a:ext>
              </a:extLst>
            </p:cNvPr>
            <p:cNvSpPr txBox="1"/>
            <p:nvPr/>
          </p:nvSpPr>
          <p:spPr>
            <a:xfrm>
              <a:off x="18942880" y="3948812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루</a:t>
              </a:r>
              <a:endParaRPr lang="en-US" sz="6600" b="1" dirty="0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D06B7608-7DA5-4CF4-BBF1-18A2696EC7FE}"/>
              </a:ext>
            </a:extLst>
          </p:cNvPr>
          <p:cNvSpPr/>
          <p:nvPr/>
        </p:nvSpPr>
        <p:spPr>
          <a:xfrm>
            <a:off x="6761747" y="1078826"/>
            <a:ext cx="4786850" cy="4816648"/>
          </a:xfrm>
          <a:prstGeom prst="ellipse">
            <a:avLst/>
          </a:prstGeom>
          <a:gradFill>
            <a:gsLst>
              <a:gs pos="54000">
                <a:schemeClr val="tx1">
                  <a:alpha val="5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D38CC-9716-49D4-A100-392D57AE13E2}"/>
              </a:ext>
            </a:extLst>
          </p:cNvPr>
          <p:cNvSpPr/>
          <p:nvPr/>
        </p:nvSpPr>
        <p:spPr>
          <a:xfrm>
            <a:off x="6970275" y="6315800"/>
            <a:ext cx="5221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Photo by &lt;a </a:t>
            </a:r>
            <a:r>
              <a:rPr lang="en-US" sz="1400" dirty="0" err="1"/>
              <a:t>href</a:t>
            </a:r>
            <a:r>
              <a:rPr lang="en-US" sz="1400" dirty="0"/>
              <a:t>="/photographer/barunpatro-54843"&gt;</a:t>
            </a:r>
            <a:r>
              <a:rPr lang="en-US" sz="1400" dirty="0" err="1"/>
              <a:t>barun</a:t>
            </a:r>
            <a:r>
              <a:rPr lang="en-US" sz="1400" dirty="0"/>
              <a:t> </a:t>
            </a:r>
            <a:r>
              <a:rPr lang="en-US" sz="1400" dirty="0" err="1"/>
              <a:t>patro</a:t>
            </a:r>
            <a:r>
              <a:rPr lang="en-US" sz="1400" dirty="0"/>
              <a:t>&lt;/a&gt; from &lt;a </a:t>
            </a:r>
            <a:r>
              <a:rPr lang="en-US" sz="1400" dirty="0" err="1"/>
              <a:t>href</a:t>
            </a:r>
            <a:r>
              <a:rPr lang="en-US" sz="1400" dirty="0"/>
              <a:t>="https://freeimages.com/"&gt;</a:t>
            </a:r>
            <a:r>
              <a:rPr lang="en-US" sz="1400" dirty="0" err="1"/>
              <a:t>FreeImages</a:t>
            </a:r>
            <a:r>
              <a:rPr lang="en-US" sz="1400" dirty="0"/>
              <a:t>&lt;/a&gt;</a:t>
            </a:r>
          </a:p>
        </p:txBody>
      </p:sp>
      <p:pic>
        <p:nvPicPr>
          <p:cNvPr id="8" name="Picture 7" descr="Blue texture background" hidden="1">
            <a:extLst>
              <a:ext uri="{FF2B5EF4-FFF2-40B4-BE49-F238E27FC236}">
                <a16:creationId xmlns:a16="http://schemas.microsoft.com/office/drawing/2014/main" id="{23A2C0C4-42BC-4571-BD31-FC189EE86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5" b="10635"/>
          <a:stretch/>
        </p:blipFill>
        <p:spPr>
          <a:xfrm>
            <a:off x="0" y="0"/>
            <a:ext cx="12191980" cy="6857990"/>
          </a:xfrm>
          <a:custGeom>
            <a:avLst/>
            <a:gdLst>
              <a:gd name="connsiteX0" fmla="*/ 9111896 w 12191980"/>
              <a:gd name="connsiteY0" fmla="*/ 1078821 h 6857990"/>
              <a:gd name="connsiteX1" fmla="*/ 6761727 w 12191980"/>
              <a:gd name="connsiteY1" fmla="*/ 3428990 h 6857990"/>
              <a:gd name="connsiteX2" fmla="*/ 9111896 w 12191980"/>
              <a:gd name="connsiteY2" fmla="*/ 5779159 h 6857990"/>
              <a:gd name="connsiteX3" fmla="*/ 11462065 w 12191980"/>
              <a:gd name="connsiteY3" fmla="*/ 3428990 h 6857990"/>
              <a:gd name="connsiteX4" fmla="*/ 9111896 w 12191980"/>
              <a:gd name="connsiteY4" fmla="*/ 1078821 h 6857990"/>
              <a:gd name="connsiteX5" fmla="*/ 0 w 12191980"/>
              <a:gd name="connsiteY5" fmla="*/ 0 h 6857990"/>
              <a:gd name="connsiteX6" fmla="*/ 12191980 w 12191980"/>
              <a:gd name="connsiteY6" fmla="*/ 0 h 6857990"/>
              <a:gd name="connsiteX7" fmla="*/ 12191980 w 12191980"/>
              <a:gd name="connsiteY7" fmla="*/ 6857990 h 6857990"/>
              <a:gd name="connsiteX8" fmla="*/ 0 w 12191980"/>
              <a:gd name="connsiteY8" fmla="*/ 6857990 h 68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80" h="6857990">
                <a:moveTo>
                  <a:pt x="9111896" y="1078821"/>
                </a:moveTo>
                <a:cubicBezTo>
                  <a:pt x="7813934" y="1078821"/>
                  <a:pt x="6761727" y="2131028"/>
                  <a:pt x="6761727" y="3428990"/>
                </a:cubicBezTo>
                <a:cubicBezTo>
                  <a:pt x="6761727" y="4726952"/>
                  <a:pt x="7813934" y="5779159"/>
                  <a:pt x="9111896" y="5779159"/>
                </a:cubicBezTo>
                <a:cubicBezTo>
                  <a:pt x="10409858" y="5779159"/>
                  <a:pt x="11462065" y="4726952"/>
                  <a:pt x="11462065" y="3428990"/>
                </a:cubicBezTo>
                <a:cubicBezTo>
                  <a:pt x="11462065" y="2131028"/>
                  <a:pt x="10409858" y="1078821"/>
                  <a:pt x="9111896" y="1078821"/>
                </a:cubicBezTo>
                <a:close/>
                <a:moveTo>
                  <a:pt x="0" y="0"/>
                </a:moveTo>
                <a:lnTo>
                  <a:pt x="12191980" y="0"/>
                </a:lnTo>
                <a:lnTo>
                  <a:pt x="12191980" y="6857990"/>
                </a:lnTo>
                <a:lnTo>
                  <a:pt x="0" y="6857990"/>
                </a:lnTo>
                <a:close/>
              </a:path>
            </a:pathLst>
          </a:cu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0FD49A7-5A22-4B7F-B41A-23E8A6072259}"/>
              </a:ext>
            </a:extLst>
          </p:cNvPr>
          <p:cNvCxnSpPr>
            <a:cxnSpLocks/>
          </p:cNvCxnSpPr>
          <p:nvPr/>
        </p:nvCxnSpPr>
        <p:spPr>
          <a:xfrm>
            <a:off x="640884" y="2764070"/>
            <a:ext cx="4771896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237658-0315-4841-818D-D97812A5E5CF}"/>
              </a:ext>
            </a:extLst>
          </p:cNvPr>
          <p:cNvCxnSpPr>
            <a:cxnSpLocks/>
          </p:cNvCxnSpPr>
          <p:nvPr/>
        </p:nvCxnSpPr>
        <p:spPr>
          <a:xfrm>
            <a:off x="640970" y="4079523"/>
            <a:ext cx="4771896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256CB7C-277A-4118-A44A-03742851954B}"/>
              </a:ext>
            </a:extLst>
          </p:cNvPr>
          <p:cNvSpPr/>
          <p:nvPr/>
        </p:nvSpPr>
        <p:spPr>
          <a:xfrm>
            <a:off x="6155" y="0"/>
            <a:ext cx="12185845" cy="6857990"/>
          </a:xfrm>
          <a:custGeom>
            <a:avLst/>
            <a:gdLst>
              <a:gd name="connsiteX0" fmla="*/ 9164106 w 12185845"/>
              <a:gd name="connsiteY0" fmla="*/ 1138748 h 6857990"/>
              <a:gd name="connsiteX1" fmla="*/ 6792652 w 12185845"/>
              <a:gd name="connsiteY1" fmla="*/ 3492425 h 6857990"/>
              <a:gd name="connsiteX2" fmla="*/ 9164106 w 12185845"/>
              <a:gd name="connsiteY2" fmla="*/ 5846102 h 6857990"/>
              <a:gd name="connsiteX3" fmla="*/ 11535560 w 12185845"/>
              <a:gd name="connsiteY3" fmla="*/ 3492425 h 6857990"/>
              <a:gd name="connsiteX4" fmla="*/ 9164106 w 12185845"/>
              <a:gd name="connsiteY4" fmla="*/ 1138748 h 6857990"/>
              <a:gd name="connsiteX5" fmla="*/ 0 w 12185845"/>
              <a:gd name="connsiteY5" fmla="*/ 0 h 6857990"/>
              <a:gd name="connsiteX6" fmla="*/ 12185845 w 12185845"/>
              <a:gd name="connsiteY6" fmla="*/ 0 h 6857990"/>
              <a:gd name="connsiteX7" fmla="*/ 12185845 w 12185845"/>
              <a:gd name="connsiteY7" fmla="*/ 6857990 h 6857990"/>
              <a:gd name="connsiteX8" fmla="*/ 0 w 12185845"/>
              <a:gd name="connsiteY8" fmla="*/ 6857990 h 68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85845" h="6857990">
                <a:moveTo>
                  <a:pt x="9164106" y="1138748"/>
                </a:moveTo>
                <a:cubicBezTo>
                  <a:pt x="7854388" y="1138748"/>
                  <a:pt x="6792652" y="2192525"/>
                  <a:pt x="6792652" y="3492425"/>
                </a:cubicBezTo>
                <a:cubicBezTo>
                  <a:pt x="6792652" y="4792325"/>
                  <a:pt x="7854388" y="5846102"/>
                  <a:pt x="9164106" y="5846102"/>
                </a:cubicBezTo>
                <a:cubicBezTo>
                  <a:pt x="10473824" y="5846102"/>
                  <a:pt x="11535560" y="4792325"/>
                  <a:pt x="11535560" y="3492425"/>
                </a:cubicBezTo>
                <a:cubicBezTo>
                  <a:pt x="11535560" y="2192525"/>
                  <a:pt x="10473824" y="1138748"/>
                  <a:pt x="9164106" y="1138748"/>
                </a:cubicBezTo>
                <a:close/>
                <a:moveTo>
                  <a:pt x="0" y="0"/>
                </a:moveTo>
                <a:lnTo>
                  <a:pt x="12185845" y="0"/>
                </a:lnTo>
                <a:lnTo>
                  <a:pt x="12185845" y="6857990"/>
                </a:lnTo>
                <a:lnTo>
                  <a:pt x="0" y="685799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AF96E35-741D-471E-92BF-0914E59810DF}"/>
              </a:ext>
            </a:extLst>
          </p:cNvPr>
          <p:cNvSpPr txBox="1"/>
          <p:nvPr/>
        </p:nvSpPr>
        <p:spPr>
          <a:xfrm>
            <a:off x="1054388" y="2825006"/>
            <a:ext cx="5707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“</a:t>
            </a:r>
            <a:r>
              <a:rPr lang="ko-KR" altLang="en-US" sz="4800" dirty="0"/>
              <a:t>수</a:t>
            </a:r>
            <a:r>
              <a:rPr lang="en-US" altLang="ko-KR" sz="4800" dirty="0"/>
              <a:t>”</a:t>
            </a:r>
            <a:r>
              <a:rPr lang="ko-KR" altLang="en-US" sz="4800" dirty="0"/>
              <a:t>를 찾으세요</a:t>
            </a:r>
            <a:r>
              <a:rPr lang="en-US" altLang="ko-KR" sz="4800" dirty="0"/>
              <a:t>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7954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-0.66172 -0.00046 " pathEditMode="relative" rAng="0" ptsTypes="AA">
                                      <p:cBhvr>
                                        <p:cTn id="6" dur="6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86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74909 0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가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수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close up of a toy doll&#10;&#10;Description automatically generated">
            <a:extLst>
              <a:ext uri="{FF2B5EF4-FFF2-40B4-BE49-F238E27FC236}">
                <a16:creationId xmlns:a16="http://schemas.microsoft.com/office/drawing/2014/main" id="{5AF8878C-29E0-4C2E-B5AB-AFA1BC0C4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07" y="525476"/>
            <a:ext cx="2133785" cy="2731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DB051F-3756-4E1E-9F00-C547204AD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548" y="0"/>
            <a:ext cx="428890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22FB61E-3601-469E-A676-DEF91257F01B}"/>
              </a:ext>
            </a:extLst>
          </p:cNvPr>
          <p:cNvSpPr/>
          <p:nvPr/>
        </p:nvSpPr>
        <p:spPr>
          <a:xfrm>
            <a:off x="2031890" y="199125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11D1A980-2EBA-4DD0-84EF-241A44015562}"/>
              </a:ext>
            </a:extLst>
          </p:cNvPr>
          <p:cNvSpPr/>
          <p:nvPr/>
        </p:nvSpPr>
        <p:spPr>
          <a:xfrm>
            <a:off x="2031891" y="310413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41B7F3E5-A047-488C-BDA0-F14142FE0EAC}"/>
              </a:ext>
            </a:extLst>
          </p:cNvPr>
          <p:cNvSpPr/>
          <p:nvPr/>
        </p:nvSpPr>
        <p:spPr>
          <a:xfrm>
            <a:off x="482088" y="4915948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8F1454-7FE8-48B2-8902-851806AB1ACA}"/>
              </a:ext>
            </a:extLst>
          </p:cNvPr>
          <p:cNvSpPr/>
          <p:nvPr/>
        </p:nvSpPr>
        <p:spPr>
          <a:xfrm>
            <a:off x="4141801" y="48699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DDE845-4FD1-4989-9CC1-4898017F352F}"/>
              </a:ext>
            </a:extLst>
          </p:cNvPr>
          <p:cNvSpPr/>
          <p:nvPr/>
        </p:nvSpPr>
        <p:spPr>
          <a:xfrm>
            <a:off x="4318846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DC6DB1-FDBD-4451-A812-C825AE2BEC2D}"/>
              </a:ext>
            </a:extLst>
          </p:cNvPr>
          <p:cNvSpPr/>
          <p:nvPr/>
        </p:nvSpPr>
        <p:spPr>
          <a:xfrm>
            <a:off x="5138432" y="181616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6CB8FC-E33C-4F51-BF3A-29D0036B23E9}"/>
              </a:ext>
            </a:extLst>
          </p:cNvPr>
          <p:cNvSpPr/>
          <p:nvPr/>
        </p:nvSpPr>
        <p:spPr>
          <a:xfrm>
            <a:off x="6251318" y="181616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B8A4EE-7723-4115-B08E-C5DB33CC968C}"/>
              </a:ext>
            </a:extLst>
          </p:cNvPr>
          <p:cNvSpPr/>
          <p:nvPr/>
        </p:nvSpPr>
        <p:spPr>
          <a:xfrm>
            <a:off x="7245885" y="181616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452D0E-E25C-473F-B7A3-37AD8A4BB45B}"/>
              </a:ext>
            </a:extLst>
          </p:cNvPr>
          <p:cNvSpPr/>
          <p:nvPr/>
        </p:nvSpPr>
        <p:spPr>
          <a:xfrm>
            <a:off x="4770238" y="287127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가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FCD2E9-1AA6-4657-94FA-82D91A855BE5}"/>
              </a:ext>
            </a:extLst>
          </p:cNvPr>
          <p:cNvSpPr/>
          <p:nvPr/>
        </p:nvSpPr>
        <p:spPr>
          <a:xfrm>
            <a:off x="6746012" y="287127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수</a:t>
            </a:r>
            <a:endParaRPr lang="en-US" sz="5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3C2C85-8A24-4F2E-9D15-76FD4ADE830B}"/>
              </a:ext>
            </a:extLst>
          </p:cNvPr>
          <p:cNvSpPr/>
          <p:nvPr/>
        </p:nvSpPr>
        <p:spPr>
          <a:xfrm>
            <a:off x="4716625" y="48699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9EE1A76-34A0-47BF-A7DC-9F8D3F4798D8}"/>
              </a:ext>
            </a:extLst>
          </p:cNvPr>
          <p:cNvSpPr/>
          <p:nvPr/>
        </p:nvSpPr>
        <p:spPr>
          <a:xfrm>
            <a:off x="5291449" y="48699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61B10DC-7EFF-46BC-B716-5EB04692EB9E}"/>
              </a:ext>
            </a:extLst>
          </p:cNvPr>
          <p:cNvSpPr/>
          <p:nvPr/>
        </p:nvSpPr>
        <p:spPr>
          <a:xfrm>
            <a:off x="6746012" y="48699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FD0AB6C-B80E-4994-B108-CD75F6E6EBE6}"/>
              </a:ext>
            </a:extLst>
          </p:cNvPr>
          <p:cNvSpPr/>
          <p:nvPr/>
        </p:nvSpPr>
        <p:spPr>
          <a:xfrm>
            <a:off x="7303164" y="48699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6382732F-08A6-4FA8-862E-8B326C890FE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76726801"/>
                  </p:ext>
                </p:extLst>
              </p:nvPr>
            </p:nvGraphicFramePr>
            <p:xfrm>
              <a:off x="8661912" y="4128431"/>
              <a:ext cx="3048000" cy="1714500"/>
            </p:xfrm>
            <a:graphic>
              <a:graphicData uri="http://schemas.microsoft.com/office/powerpoint/2016/slidezoom">
                <pslz:sldZm>
                  <pslz:sldZmObj sldId="763" cId="3107531007">
                    <pslz:zmPr id="{C12C2908-A91A-4222-BB74-35F738FF9B58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6382732F-08A6-4FA8-862E-8B326C890F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61912" y="412843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8BFF4F9F-A7E6-4909-958B-8C8B4EDF4A8F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26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44" grpId="0" animBg="1"/>
      <p:bldP spid="45" grpId="0" animBg="1"/>
      <p:bldP spid="4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48648" y="2547874"/>
              <a:ext cx="3048000" cy="1714500"/>
            </p:xfrm>
            <a:graphic>
              <a:graphicData uri="http://schemas.microsoft.com/office/powerpoint/2016/slidezoom">
                <pslz:sldZm>
                  <pslz:sldZmObj sldId="752" cId="3407871720">
                    <pslz:zmPr id="{9A13D30F-75E0-4E81-BA7A-B658A0CA6DC5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8648" y="254787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7531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2614884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909216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3046951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ㅆ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4866317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197857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7303190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7218968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912F10-1924-4CC4-BA6F-62ADAF479AFC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its-eo-yo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AC3B23-396D-44E5-A120-B9547676E4D6}"/>
              </a:ext>
            </a:extLst>
          </p:cNvPr>
          <p:cNvSpPr/>
          <p:nvPr/>
        </p:nvSpPr>
        <p:spPr>
          <a:xfrm>
            <a:off x="5234372" y="4145759"/>
            <a:ext cx="4187902" cy="9560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bg1"/>
                </a:solidFill>
              </a:rPr>
              <a:t>i</a:t>
            </a:r>
            <a:r>
              <a:rPr lang="en-US" sz="6000" dirty="0">
                <a:solidFill>
                  <a:schemeClr val="bg1"/>
                </a:solidFill>
              </a:rPr>
              <a:t>-</a:t>
            </a:r>
            <a:r>
              <a:rPr lang="en-US" sz="6000" dirty="0" err="1">
                <a:solidFill>
                  <a:schemeClr val="bg1"/>
                </a:solidFill>
              </a:rPr>
              <a:t>sseo</a:t>
            </a:r>
            <a:r>
              <a:rPr lang="en-US" sz="6000" dirty="0">
                <a:solidFill>
                  <a:schemeClr val="bg1"/>
                </a:solidFill>
              </a:rPr>
              <a:t>-yo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E5D4EF-F9BD-4D72-9A32-F0A20233CE2B}"/>
              </a:ext>
            </a:extLst>
          </p:cNvPr>
          <p:cNvSpPr txBox="1"/>
          <p:nvPr/>
        </p:nvSpPr>
        <p:spPr>
          <a:xfrm>
            <a:off x="1373147" y="4334330"/>
            <a:ext cx="3709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How to pronounce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144000" y="5143500"/>
              <a:ext cx="3048000" cy="1714500"/>
            </p:xfrm>
            <a:graphic>
              <a:graphicData uri="http://schemas.microsoft.com/office/powerpoint/2016/slidezoom">
                <pslz:sldZm>
                  <pslz:sldZmObj sldId="753" cId="71495075">
                    <pslz:zmPr id="{9C1675A4-3C09-46EB-B239-3BAEDB6852D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44000" y="51435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9639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3" grpId="0" animBg="1"/>
      <p:bldP spid="13" grpId="1" animBg="1"/>
      <p:bldP spid="13" grpId="2" animBg="1"/>
      <p:bldP spid="19" grpId="0" animBg="1"/>
      <p:bldP spid="19" grpId="1" animBg="1"/>
      <p:bldP spid="20" grpId="0"/>
      <p:bldP spid="20" grpId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1804664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098996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2236731" y="3376685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ㅆ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5209652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428851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8651849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8567627" y="3107054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7FF39-3314-4D61-A0AE-587B168BB3C4}"/>
              </a:ext>
            </a:extLst>
          </p:cNvPr>
          <p:cNvSpPr txBox="1"/>
          <p:nvPr/>
        </p:nvSpPr>
        <p:spPr>
          <a:xfrm>
            <a:off x="1819169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받침은 바로 뒤에 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ㅇ＂이 들어간 글자가 오면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B6D34-9DB3-4197-8440-6EEA38B28CE1}"/>
              </a:ext>
            </a:extLst>
          </p:cNvPr>
          <p:cNvSpPr txBox="1"/>
          <p:nvPr/>
        </p:nvSpPr>
        <p:spPr>
          <a:xfrm>
            <a:off x="2582110" y="709156"/>
            <a:ext cx="6721448" cy="707886"/>
          </a:xfrm>
          <a:prstGeom prst="rect">
            <a:avLst/>
          </a:prstGeom>
          <a:gradFill flip="none" rotWithShape="1">
            <a:gsLst>
              <a:gs pos="0">
                <a:srgbClr val="F8F200"/>
              </a:gs>
              <a:gs pos="61000">
                <a:srgbClr val="FFFFCC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glow rad="838200">
              <a:schemeClr val="accent1">
                <a:satMod val="175000"/>
                <a:alpha val="13000"/>
              </a:schemeClr>
            </a:glow>
            <a:outerShdw blurRad="50800" dist="1498600" dir="5400000" algn="ctr" rotWithShape="0">
              <a:srgbClr val="000000">
                <a:alpha val="0"/>
              </a:srgb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to pronounce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893202-D9B2-4B75-B025-27F19DB78EDF}"/>
              </a:ext>
            </a:extLst>
          </p:cNvPr>
          <p:cNvSpPr txBox="1"/>
          <p:nvPr/>
        </p:nvSpPr>
        <p:spPr>
          <a:xfrm>
            <a:off x="5209652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그대로 잡혀가요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그래서 발음도 연결해서 해요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E28F3-8D99-4D60-AC64-2FBCCB2672C7}"/>
              </a:ext>
            </a:extLst>
          </p:cNvPr>
          <p:cNvSpPr/>
          <p:nvPr/>
        </p:nvSpPr>
        <p:spPr>
          <a:xfrm>
            <a:off x="1810730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its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8B181A-EA6B-43B9-B0B3-CBFD1FC270F4}"/>
              </a:ext>
            </a:extLst>
          </p:cNvPr>
          <p:cNvSpPr/>
          <p:nvPr/>
        </p:nvSpPr>
        <p:spPr>
          <a:xfrm>
            <a:off x="4976794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69F448-2C32-4235-91A7-CC8324C5BD54}"/>
              </a:ext>
            </a:extLst>
          </p:cNvPr>
          <p:cNvSpPr/>
          <p:nvPr/>
        </p:nvSpPr>
        <p:spPr>
          <a:xfrm>
            <a:off x="8064975" y="1942876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yo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129D5-DCEB-4F2A-9648-D43291DCA8A7}"/>
              </a:ext>
            </a:extLst>
          </p:cNvPr>
          <p:cNvSpPr/>
          <p:nvPr/>
        </p:nvSpPr>
        <p:spPr>
          <a:xfrm>
            <a:off x="1804664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3800" dirty="0">
                <a:solidFill>
                  <a:srgbClr val="FFC000"/>
                </a:solidFill>
              </a:rPr>
              <a:t>it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3464E-C97A-4A0B-A150-9CFFD2561F0A}"/>
              </a:ext>
            </a:extLst>
          </p:cNvPr>
          <p:cNvSpPr/>
          <p:nvPr/>
        </p:nvSpPr>
        <p:spPr>
          <a:xfrm>
            <a:off x="4970728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 eo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72272-6609-47B7-A975-E3CC1860A81C}"/>
              </a:ext>
            </a:extLst>
          </p:cNvPr>
          <p:cNvSpPr/>
          <p:nvPr/>
        </p:nvSpPr>
        <p:spPr>
          <a:xfrm>
            <a:off x="8064975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yo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34F776-3A8A-41C3-B042-44523153D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50" b="97003" l="1255" r="96653">
                        <a14:foregroundMark x1="76569" y1="85831" x2="76569" y2="85831"/>
                        <a14:foregroundMark x1="49791" y1="88556" x2="49791" y2="88556"/>
                        <a14:foregroundMark x1="36402" y1="90191" x2="36402" y2="90191"/>
                        <a14:foregroundMark x1="32636" y1="90191" x2="27197" y2="90191"/>
                        <a14:foregroundMark x1="23431" y1="90191" x2="17155" y2="89373"/>
                        <a14:foregroundMark x1="10460" y1="76567" x2="11572" y2="76867"/>
                        <a14:foregroundMark x1="61284" y1="84655" x2="62762" y2="84741"/>
                        <a14:foregroundMark x1="62762" y1="84741" x2="82427" y2="71390"/>
                        <a14:foregroundMark x1="82427" y1="71390" x2="65272" y2="57766"/>
                        <a14:foregroundMark x1="65272" y1="57766" x2="16318" y2="40054"/>
                        <a14:foregroundMark x1="16318" y1="40054" x2="7933" y2="28122"/>
                        <a14:foregroundMark x1="36583" y1="1420" x2="39331" y2="272"/>
                        <a14:foregroundMark x1="39331" y1="272" x2="79916" y2="817"/>
                        <a14:foregroundMark x1="89662" y1="11271" x2="91033" y2="12742"/>
                        <a14:foregroundMark x1="79916" y1="817" x2="82390" y2="3470"/>
                        <a14:foregroundMark x1="88703" y1="58038" x2="55559" y2="43221"/>
                        <a14:foregroundMark x1="61587" y1="14992" x2="67364" y2="14169"/>
                        <a14:foregroundMark x1="67364" y1="14169" x2="84790" y2="17895"/>
                        <a14:foregroundMark x1="84519" y1="13351" x2="59414" y2="7629"/>
                        <a14:foregroundMark x1="59414" y1="7629" x2="33891" y2="10627"/>
                        <a14:foregroundMark x1="33891" y1="10627" x2="21757" y2="26975"/>
                        <a14:foregroundMark x1="25948" y1="22846" x2="38075" y2="10899"/>
                        <a14:foregroundMark x1="21757" y1="26975" x2="25510" y2="23278"/>
                        <a14:foregroundMark x1="38075" y1="10899" x2="53138" y2="8992"/>
                        <a14:foregroundMark x1="30614" y1="30527" x2="30544" y2="31608"/>
                        <a14:foregroundMark x1="31114" y1="22890" x2="31074" y2="23505"/>
                        <a14:foregroundMark x1="31381" y1="18801" x2="31318" y2="19766"/>
                        <a14:foregroundMark x1="20084" y1="25886" x2="18410" y2="31063"/>
                        <a14:foregroundMark x1="18410" y1="33787" x2="20502" y2="37057"/>
                        <a14:foregroundMark x1="21757" y1="37057" x2="33054" y2="40599"/>
                        <a14:foregroundMark x1="38075" y1="42779" x2="43933" y2="45504"/>
                        <a14:foregroundMark x1="67364" y1="52316" x2="67364" y2="52316"/>
                        <a14:foregroundMark x1="76569" y1="56131" x2="86611" y2="60218"/>
                        <a14:foregroundMark x1="87866" y1="66757" x2="88703" y2="71935"/>
                        <a14:foregroundMark x1="88703" y1="82016" x2="85356" y2="84469"/>
                        <a14:foregroundMark x1="81172" y1="88011" x2="76151" y2="91553"/>
                        <a14:foregroundMark x1="75314" y1="91826" x2="66527" y2="92916"/>
                        <a14:foregroundMark x1="65272" y1="92916" x2="48117" y2="94005"/>
                        <a14:foregroundMark x1="42678" y1="94005" x2="29707" y2="94005"/>
                        <a14:foregroundMark x1="12552" y1="87193" x2="12552" y2="87193"/>
                        <a14:foregroundMark x1="12552" y1="84469" x2="12552" y2="84469"/>
                        <a14:foregroundMark x1="23849" y1="85286" x2="24297" y2="85286"/>
                        <a14:foregroundMark x1="37238" y1="9264" x2="26778" y2="13351"/>
                        <a14:foregroundMark x1="27197" y1="14169" x2="23849" y2="15804"/>
                        <a14:foregroundMark x1="22594" y1="16621" x2="20084" y2="19346"/>
                        <a14:foregroundMark x1="38494" y1="7629" x2="38494" y2="7629"/>
                        <a14:foregroundMark x1="45188" y1="7629" x2="54812" y2="5722"/>
                        <a14:foregroundMark x1="67782" y1="6267" x2="67782" y2="6267"/>
                        <a14:foregroundMark x1="96653" y1="65395" x2="96653" y2="65395"/>
                        <a14:foregroundMark x1="95397" y1="71935" x2="95397" y2="71935"/>
                        <a14:foregroundMark x1="27197" y1="96730" x2="29707" y2="96730"/>
                        <a14:foregroundMark x1="35146" y1="97003" x2="37238" y2="97003"/>
                        <a14:foregroundMark x1="39331" y1="89646" x2="39331" y2="89646"/>
                        <a14:backgroundMark x1="84100" y1="6267" x2="84100" y2="6267"/>
                        <a14:backgroundMark x1="82845" y1="5722" x2="93305" y2="8447"/>
                        <a14:backgroundMark x1="82845" y1="3270" x2="91213" y2="10082"/>
                        <a14:backgroundMark x1="92469" y1="12807" x2="91213" y2="24523"/>
                        <a14:backgroundMark x1="38075" y1="2452" x2="16318" y2="10354"/>
                        <a14:backgroundMark x1="16318" y1="10354" x2="418" y2="27248"/>
                        <a14:backgroundMark x1="54812" y1="17711" x2="35983" y2="29973"/>
                        <a14:backgroundMark x1="35983" y1="29973" x2="42678" y2="34605"/>
                        <a14:backgroundMark x1="54812" y1="16621" x2="33054" y2="24251"/>
                        <a14:backgroundMark x1="33054" y1="24251" x2="30544" y2="27248"/>
                        <a14:backgroundMark x1="38075" y1="34877" x2="51464" y2="40599"/>
                        <a14:backgroundMark x1="63180" y1="16621" x2="59414" y2="16621"/>
                        <a14:backgroundMark x1="59414" y1="16621" x2="57322" y2="16621"/>
                        <a14:backgroundMark x1="57322" y1="16621" x2="57322" y2="16621"/>
                        <a14:backgroundMark x1="56067" y1="16621" x2="53975" y2="16621"/>
                        <a14:backgroundMark x1="53138" y1="16621" x2="53138" y2="16621"/>
                        <a14:backgroundMark x1="31381" y1="29428" x2="31381" y2="29428"/>
                        <a14:backgroundMark x1="31381" y1="29428" x2="31381" y2="29428"/>
                        <a14:backgroundMark x1="51883" y1="41962" x2="51883" y2="41962"/>
                        <a14:backgroundMark x1="51883" y1="41962" x2="51883" y2="41962"/>
                        <a14:backgroundMark x1="11297" y1="77112" x2="60251" y2="83651"/>
                        <a14:backgroundMark x1="60251" y1="83651" x2="33891" y2="85014"/>
                        <a14:backgroundMark x1="33891" y1="85014" x2="21339" y2="81471"/>
                        <a14:backgroundMark x1="11297" y1="77112" x2="11297" y2="77112"/>
                        <a14:backgroundMark x1="9205" y1="76567" x2="9205" y2="76567"/>
                        <a14:backgroundMark x1="3766" y1="79292" x2="3766" y2="79292"/>
                        <a14:backgroundMark x1="3347" y1="79292" x2="3347" y2="79292"/>
                        <a14:backgroundMark x1="1674" y1="80654" x2="1674" y2="80654"/>
                        <a14:backgroundMark x1="1674" y1="80654" x2="1674" y2="85014"/>
                        <a14:backgroundMark x1="1674" y1="85014" x2="1674" y2="85014"/>
                        <a14:backgroundMark x1="1674" y1="85014" x2="1674" y2="86376"/>
                        <a14:backgroundMark x1="1674" y1="89373" x2="1674" y2="89373"/>
                        <a14:backgroundMark x1="1674" y1="90736" x2="1674" y2="93188"/>
                        <a14:backgroundMark x1="11297" y1="94005" x2="11297" y2="94005"/>
                        <a14:backgroundMark x1="12552" y1="94550" x2="12552" y2="94550"/>
                        <a14:backgroundMark x1="2510" y1="88828" x2="2510" y2="88828"/>
                        <a14:backgroundMark x1="2510" y1="85286" x2="2510" y2="85286"/>
                        <a14:backgroundMark x1="1674" y1="83651" x2="1674" y2="83651"/>
                        <a14:backgroundMark x1="1674" y1="82834" x2="1674" y2="81471"/>
                        <a14:backgroundMark x1="10042" y1="77112" x2="10042" y2="77112"/>
                        <a14:backgroundMark x1="3347" y1="77657" x2="3347" y2="92371"/>
                        <a14:backgroundMark x1="6695" y1="92371" x2="16736" y2="95368"/>
                        <a14:backgroundMark x1="84519" y1="3542" x2="82845" y2="3542"/>
                        <a14:backgroundMark x1="62762" y1="16349" x2="52720" y2="15804"/>
                        <a14:backgroundMark x1="32636" y1="23706" x2="30544" y2="30518"/>
                        <a14:backgroundMark x1="49791" y1="41417" x2="57322" y2="414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6638" y="2844953"/>
            <a:ext cx="608765" cy="9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43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3243 -0.175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77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17565 -0.0032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8" grpId="0"/>
      <p:bldP spid="21" grpId="0" animBg="1"/>
      <p:bldP spid="22" grpId="0"/>
      <p:bldP spid="10" grpId="0" animBg="1"/>
      <p:bldP spid="10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ㅅ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048000" y="201066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시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811323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err="1"/>
              <a:t>ㅅ</a:t>
            </a:r>
            <a:r>
              <a:rPr lang="en-US" altLang="ko-KR" sz="2800" b="1" dirty="0"/>
              <a:t>(s)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2C790B-A449-49B1-A85F-BE406169E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88" y="265844"/>
            <a:ext cx="10766469" cy="554784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33404" y="21432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8772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9032B6F3-DABD-45F1-A3F4-ACDA79CDD1A8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B462CDA7-14A2-417B-B75C-797D90415D45}"/>
              </a:ext>
            </a:extLst>
          </p:cNvPr>
          <p:cNvSpPr/>
          <p:nvPr/>
        </p:nvSpPr>
        <p:spPr>
          <a:xfrm>
            <a:off x="8250280" y="0"/>
            <a:ext cx="3941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https://pixabay.com/images/id-145804/</a:t>
            </a:r>
          </a:p>
        </p:txBody>
      </p: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93D3593D-787A-4F2E-A958-3A5CEE063632}"/>
              </a:ext>
            </a:extLst>
          </p:cNvPr>
          <p:cNvGrpSpPr/>
          <p:nvPr/>
        </p:nvGrpSpPr>
        <p:grpSpPr>
          <a:xfrm>
            <a:off x="519101" y="1678494"/>
            <a:ext cx="2835782" cy="2835783"/>
            <a:chOff x="437215" y="1173527"/>
            <a:chExt cx="2835782" cy="2835783"/>
          </a:xfrm>
        </p:grpSpPr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7B0D0062-F1D4-4765-9C67-68E41FF0749C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077A69EE-4C17-467A-A02F-709798EC64E6}"/>
                </a:ext>
              </a:extLst>
            </p:cNvPr>
            <p:cNvSpPr/>
            <p:nvPr/>
          </p:nvSpPr>
          <p:spPr>
            <a:xfrm>
              <a:off x="1194376" y="1937011"/>
              <a:ext cx="1304400" cy="1308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ㅅ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5" name="Group 524">
            <a:extLst>
              <a:ext uri="{FF2B5EF4-FFF2-40B4-BE49-F238E27FC236}">
                <a16:creationId xmlns:a16="http://schemas.microsoft.com/office/drawing/2014/main" id="{535BE516-0A98-446A-9FA6-6F03B5FB7942}"/>
              </a:ext>
            </a:extLst>
          </p:cNvPr>
          <p:cNvGrpSpPr/>
          <p:nvPr/>
        </p:nvGrpSpPr>
        <p:grpSpPr>
          <a:xfrm>
            <a:off x="4421610" y="1678494"/>
            <a:ext cx="2835782" cy="2835783"/>
            <a:chOff x="437215" y="1173527"/>
            <a:chExt cx="2835782" cy="2835783"/>
          </a:xfrm>
        </p:grpSpPr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3C72FB5A-7D0E-4A99-A1A6-F7B1A0D93AC4}"/>
                </a:ext>
              </a:extLst>
            </p:cNvPr>
            <p:cNvSpPr/>
            <p:nvPr/>
          </p:nvSpPr>
          <p:spPr>
            <a:xfrm>
              <a:off x="437215" y="1173527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D0B85CD6-4AFA-4A54-9AA2-C0B49916BA95}"/>
                </a:ext>
              </a:extLst>
            </p:cNvPr>
            <p:cNvSpPr/>
            <p:nvPr/>
          </p:nvSpPr>
          <p:spPr>
            <a:xfrm>
              <a:off x="692005" y="1433015"/>
              <a:ext cx="2309142" cy="2316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500" b="1" dirty="0">
                  <a:solidFill>
                    <a:schemeClr val="tx1"/>
                  </a:solidFill>
                </a:rPr>
                <a:t>시</a:t>
              </a:r>
              <a:endParaRPr lang="en-US" sz="115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44" name="Freeform: Shape 543">
            <a:extLst>
              <a:ext uri="{FF2B5EF4-FFF2-40B4-BE49-F238E27FC236}">
                <a16:creationId xmlns:a16="http://schemas.microsoft.com/office/drawing/2014/main" id="{0C14CBE4-7FC8-4A13-AF67-90FF18BC8BEB}"/>
              </a:ext>
            </a:extLst>
          </p:cNvPr>
          <p:cNvSpPr/>
          <p:nvPr/>
        </p:nvSpPr>
        <p:spPr>
          <a:xfrm>
            <a:off x="5950085" y="3537573"/>
            <a:ext cx="2516586" cy="2508500"/>
          </a:xfrm>
          <a:custGeom>
            <a:avLst/>
            <a:gdLst>
              <a:gd name="connsiteX0" fmla="*/ 1744962 w 2516586"/>
              <a:gd name="connsiteY0" fmla="*/ 98677 h 2508500"/>
              <a:gd name="connsiteX1" fmla="*/ 1482967 w 2516586"/>
              <a:gd name="connsiteY1" fmla="*/ 227027 h 2508500"/>
              <a:gd name="connsiteX2" fmla="*/ 1318527 w 2516586"/>
              <a:gd name="connsiteY2" fmla="*/ 1408 h 2508500"/>
              <a:gd name="connsiteX3" fmla="*/ 1081888 w 2516586"/>
              <a:gd name="connsiteY3" fmla="*/ 11971 h 2508500"/>
              <a:gd name="connsiteX4" fmla="*/ 919192 w 2516586"/>
              <a:gd name="connsiteY4" fmla="*/ 250182 h 2508500"/>
              <a:gd name="connsiteX5" fmla="*/ 668446 w 2516586"/>
              <a:gd name="connsiteY5" fmla="*/ 145521 h 2508500"/>
              <a:gd name="connsiteX6" fmla="*/ 500682 w 2516586"/>
              <a:gd name="connsiteY6" fmla="*/ 251411 h 2508500"/>
              <a:gd name="connsiteX7" fmla="*/ 480803 w 2516586"/>
              <a:gd name="connsiteY7" fmla="*/ 541209 h 2508500"/>
              <a:gd name="connsiteX8" fmla="*/ 202321 w 2516586"/>
              <a:gd name="connsiteY8" fmla="*/ 569727 h 2508500"/>
              <a:gd name="connsiteX9" fmla="*/ 95555 w 2516586"/>
              <a:gd name="connsiteY9" fmla="*/ 772123 h 2508500"/>
              <a:gd name="connsiteX10" fmla="*/ 231982 w 2516586"/>
              <a:gd name="connsiteY10" fmla="*/ 1036394 h 2508500"/>
              <a:gd name="connsiteX11" fmla="*/ 1048 w 2516586"/>
              <a:gd name="connsiteY11" fmla="*/ 1199338 h 2508500"/>
              <a:gd name="connsiteX12" fmla="*/ 829 w 2516586"/>
              <a:gd name="connsiteY12" fmla="*/ 1304352 h 2508500"/>
              <a:gd name="connsiteX13" fmla="*/ 61675 w 2516586"/>
              <a:gd name="connsiteY13" fmla="*/ 1313125 h 2508500"/>
              <a:gd name="connsiteX14" fmla="*/ 214113 w 2516586"/>
              <a:gd name="connsiteY14" fmla="*/ 1468496 h 2508500"/>
              <a:gd name="connsiteX15" fmla="*/ 93698 w 2516586"/>
              <a:gd name="connsiteY15" fmla="*/ 1726148 h 2508500"/>
              <a:gd name="connsiteX16" fmla="*/ 196578 w 2516586"/>
              <a:gd name="connsiteY16" fmla="*/ 1924639 h 2508500"/>
              <a:gd name="connsiteX17" fmla="*/ 378143 w 2516586"/>
              <a:gd name="connsiteY17" fmla="*/ 1890244 h 2508500"/>
              <a:gd name="connsiteX18" fmla="*/ 482070 w 2516586"/>
              <a:gd name="connsiteY18" fmla="*/ 1948804 h 2508500"/>
              <a:gd name="connsiteX19" fmla="*/ 493910 w 2516586"/>
              <a:gd name="connsiteY19" fmla="*/ 2249022 h 2508500"/>
              <a:gd name="connsiteX20" fmla="*/ 684096 w 2516586"/>
              <a:gd name="connsiteY20" fmla="*/ 2369133 h 2508500"/>
              <a:gd name="connsiteX21" fmla="*/ 939318 w 2516586"/>
              <a:gd name="connsiteY21" fmla="*/ 2255966 h 2508500"/>
              <a:gd name="connsiteX22" fmla="*/ 1102033 w 2516586"/>
              <a:gd name="connsiteY22" fmla="*/ 2498110 h 2508500"/>
              <a:gd name="connsiteX23" fmla="*/ 1302659 w 2516586"/>
              <a:gd name="connsiteY23" fmla="*/ 2507645 h 2508500"/>
              <a:gd name="connsiteX24" fmla="*/ 1466555 w 2516586"/>
              <a:gd name="connsiteY24" fmla="*/ 2280188 h 2508500"/>
              <a:gd name="connsiteX25" fmla="*/ 1575654 w 2516586"/>
              <a:gd name="connsiteY25" fmla="*/ 2278902 h 2508500"/>
              <a:gd name="connsiteX26" fmla="*/ 1731684 w 2516586"/>
              <a:gd name="connsiteY26" fmla="*/ 2416510 h 2508500"/>
              <a:gd name="connsiteX27" fmla="*/ 1944301 w 2516586"/>
              <a:gd name="connsiteY27" fmla="*/ 2306030 h 2508500"/>
              <a:gd name="connsiteX28" fmla="*/ 1972752 w 2516586"/>
              <a:gd name="connsiteY28" fmla="*/ 2028376 h 2508500"/>
              <a:gd name="connsiteX29" fmla="*/ 2182455 w 2516586"/>
              <a:gd name="connsiteY29" fmla="*/ 1970035 h 2508500"/>
              <a:gd name="connsiteX30" fmla="*/ 2264255 w 2516586"/>
              <a:gd name="connsiteY30" fmla="*/ 2009145 h 2508500"/>
              <a:gd name="connsiteX31" fmla="*/ 2375469 w 2516586"/>
              <a:gd name="connsiteY31" fmla="*/ 1832856 h 2508500"/>
              <a:gd name="connsiteX32" fmla="*/ 2268741 w 2516586"/>
              <a:gd name="connsiteY32" fmla="*/ 1582148 h 2508500"/>
              <a:gd name="connsiteX33" fmla="*/ 2505580 w 2516586"/>
              <a:gd name="connsiteY33" fmla="*/ 1419623 h 2508500"/>
              <a:gd name="connsiteX34" fmla="*/ 2504800 w 2516586"/>
              <a:gd name="connsiteY34" fmla="*/ 1086820 h 2508500"/>
              <a:gd name="connsiteX35" fmla="*/ 2249767 w 2516586"/>
              <a:gd name="connsiteY35" fmla="*/ 926552 h 2508500"/>
              <a:gd name="connsiteX36" fmla="*/ 2369487 w 2516586"/>
              <a:gd name="connsiteY36" fmla="*/ 669301 h 2508500"/>
              <a:gd name="connsiteX37" fmla="*/ 2254216 w 2516586"/>
              <a:gd name="connsiteY37" fmla="*/ 490269 h 2508500"/>
              <a:gd name="connsiteX38" fmla="*/ 1971295 w 2516586"/>
              <a:gd name="connsiteY38" fmla="*/ 464485 h 2508500"/>
              <a:gd name="connsiteX39" fmla="*/ 1935205 w 2516586"/>
              <a:gd name="connsiteY39" fmla="*/ 198318 h 2508500"/>
              <a:gd name="connsiteX40" fmla="*/ 1744962 w 2516586"/>
              <a:gd name="connsiteY40" fmla="*/ 98677 h 2508500"/>
              <a:gd name="connsiteX41" fmla="*/ 1372972 w 2516586"/>
              <a:gd name="connsiteY41" fmla="*/ 825654 h 2508500"/>
              <a:gd name="connsiteX42" fmla="*/ 1394889 w 2516586"/>
              <a:gd name="connsiteY42" fmla="*/ 832112 h 2508500"/>
              <a:gd name="connsiteX43" fmla="*/ 1476795 w 2516586"/>
              <a:gd name="connsiteY43" fmla="*/ 867964 h 2508500"/>
              <a:gd name="connsiteX44" fmla="*/ 1495692 w 2516586"/>
              <a:gd name="connsiteY44" fmla="*/ 879203 h 2508500"/>
              <a:gd name="connsiteX45" fmla="*/ 1531259 w 2516586"/>
              <a:gd name="connsiteY45" fmla="*/ 904187 h 2508500"/>
              <a:gd name="connsiteX46" fmla="*/ 1547937 w 2516586"/>
              <a:gd name="connsiteY46" fmla="*/ 917922 h 2508500"/>
              <a:gd name="connsiteX47" fmla="*/ 1556081 w 2516586"/>
              <a:gd name="connsiteY47" fmla="*/ 925133 h 2508500"/>
              <a:gd name="connsiteX48" fmla="*/ 1557157 w 2516586"/>
              <a:gd name="connsiteY48" fmla="*/ 926190 h 2508500"/>
              <a:gd name="connsiteX49" fmla="*/ 1567854 w 2516586"/>
              <a:gd name="connsiteY49" fmla="*/ 936201 h 2508500"/>
              <a:gd name="connsiteX50" fmla="*/ 1579160 w 2516586"/>
              <a:gd name="connsiteY50" fmla="*/ 947536 h 2508500"/>
              <a:gd name="connsiteX51" fmla="*/ 1607344 w 2516586"/>
              <a:gd name="connsiteY51" fmla="*/ 979816 h 2508500"/>
              <a:gd name="connsiteX52" fmla="*/ 1617089 w 2516586"/>
              <a:gd name="connsiteY52" fmla="*/ 992665 h 2508500"/>
              <a:gd name="connsiteX53" fmla="*/ 1622908 w 2516586"/>
              <a:gd name="connsiteY53" fmla="*/ 1000599 h 2508500"/>
              <a:gd name="connsiteX54" fmla="*/ 1630233 w 2516586"/>
              <a:gd name="connsiteY54" fmla="*/ 1011630 h 2508500"/>
              <a:gd name="connsiteX55" fmla="*/ 1643378 w 2516586"/>
              <a:gd name="connsiteY55" fmla="*/ 1032737 h 2508500"/>
              <a:gd name="connsiteX56" fmla="*/ 1651064 w 2516586"/>
              <a:gd name="connsiteY56" fmla="*/ 1046767 h 2508500"/>
              <a:gd name="connsiteX57" fmla="*/ 1651198 w 2516586"/>
              <a:gd name="connsiteY57" fmla="*/ 1046996 h 2508500"/>
              <a:gd name="connsiteX58" fmla="*/ 1654674 w 2516586"/>
              <a:gd name="connsiteY58" fmla="*/ 1053530 h 2508500"/>
              <a:gd name="connsiteX59" fmla="*/ 1662894 w 2516586"/>
              <a:gd name="connsiteY59" fmla="*/ 1070609 h 2508500"/>
              <a:gd name="connsiteX60" fmla="*/ 1665094 w 2516586"/>
              <a:gd name="connsiteY60" fmla="*/ 1075437 h 2508500"/>
              <a:gd name="connsiteX61" fmla="*/ 1671390 w 2516586"/>
              <a:gd name="connsiteY61" fmla="*/ 1090268 h 2508500"/>
              <a:gd name="connsiteX62" fmla="*/ 1678410 w 2516586"/>
              <a:gd name="connsiteY62" fmla="*/ 1108946 h 2508500"/>
              <a:gd name="connsiteX63" fmla="*/ 1686926 w 2516586"/>
              <a:gd name="connsiteY63" fmla="*/ 1135759 h 2508500"/>
              <a:gd name="connsiteX64" fmla="*/ 1690907 w 2516586"/>
              <a:gd name="connsiteY64" fmla="*/ 1151313 h 2508500"/>
              <a:gd name="connsiteX65" fmla="*/ 1698994 w 2516586"/>
              <a:gd name="connsiteY65" fmla="*/ 1193461 h 2508500"/>
              <a:gd name="connsiteX66" fmla="*/ 1701328 w 2516586"/>
              <a:gd name="connsiteY66" fmla="*/ 1212235 h 2508500"/>
              <a:gd name="connsiteX67" fmla="*/ 1701394 w 2516586"/>
              <a:gd name="connsiteY67" fmla="*/ 1214188 h 2508500"/>
              <a:gd name="connsiteX68" fmla="*/ 1702614 w 2516586"/>
              <a:gd name="connsiteY68" fmla="*/ 1231324 h 2508500"/>
              <a:gd name="connsiteX69" fmla="*/ 1702757 w 2516586"/>
              <a:gd name="connsiteY69" fmla="*/ 1233676 h 2508500"/>
              <a:gd name="connsiteX70" fmla="*/ 1702880 w 2516586"/>
              <a:gd name="connsiteY70" fmla="*/ 1240467 h 2508500"/>
              <a:gd name="connsiteX71" fmla="*/ 1703251 w 2516586"/>
              <a:gd name="connsiteY71" fmla="*/ 1257174 h 2508500"/>
              <a:gd name="connsiteX72" fmla="*/ 1703175 w 2516586"/>
              <a:gd name="connsiteY72" fmla="*/ 1261794 h 2508500"/>
              <a:gd name="connsiteX73" fmla="*/ 1702718 w 2516586"/>
              <a:gd name="connsiteY73" fmla="*/ 1273643 h 2508500"/>
              <a:gd name="connsiteX74" fmla="*/ 1701890 w 2516586"/>
              <a:gd name="connsiteY74" fmla="*/ 1288293 h 2508500"/>
              <a:gd name="connsiteX75" fmla="*/ 1701880 w 2516586"/>
              <a:gd name="connsiteY75" fmla="*/ 1289064 h 2508500"/>
              <a:gd name="connsiteX76" fmla="*/ 1701718 w 2516586"/>
              <a:gd name="connsiteY76" fmla="*/ 1290379 h 2508500"/>
              <a:gd name="connsiteX77" fmla="*/ 1700089 w 2516586"/>
              <a:gd name="connsiteY77" fmla="*/ 1307324 h 2508500"/>
              <a:gd name="connsiteX78" fmla="*/ 1699975 w 2516586"/>
              <a:gd name="connsiteY78" fmla="*/ 1308447 h 2508500"/>
              <a:gd name="connsiteX79" fmla="*/ 1699375 w 2516586"/>
              <a:gd name="connsiteY79" fmla="*/ 1312152 h 2508500"/>
              <a:gd name="connsiteX80" fmla="*/ 1697127 w 2516586"/>
              <a:gd name="connsiteY80" fmla="*/ 1327774 h 2508500"/>
              <a:gd name="connsiteX81" fmla="*/ 1693460 w 2516586"/>
              <a:gd name="connsiteY81" fmla="*/ 1347262 h 2508500"/>
              <a:gd name="connsiteX82" fmla="*/ 1688107 w 2516586"/>
              <a:gd name="connsiteY82" fmla="*/ 1369389 h 2508500"/>
              <a:gd name="connsiteX83" fmla="*/ 1674248 w 2516586"/>
              <a:gd name="connsiteY83" fmla="*/ 1412423 h 2508500"/>
              <a:gd name="connsiteX84" fmla="*/ 1674200 w 2516586"/>
              <a:gd name="connsiteY84" fmla="*/ 1412603 h 2508500"/>
              <a:gd name="connsiteX85" fmla="*/ 1665790 w 2516586"/>
              <a:gd name="connsiteY85" fmla="*/ 1433139 h 2508500"/>
              <a:gd name="connsiteX86" fmla="*/ 1665742 w 2516586"/>
              <a:gd name="connsiteY86" fmla="*/ 1433320 h 2508500"/>
              <a:gd name="connsiteX87" fmla="*/ 1656341 w 2516586"/>
              <a:gd name="connsiteY87" fmla="*/ 1453208 h 2508500"/>
              <a:gd name="connsiteX88" fmla="*/ 1656293 w 2516586"/>
              <a:gd name="connsiteY88" fmla="*/ 1453389 h 2508500"/>
              <a:gd name="connsiteX89" fmla="*/ 1651198 w 2516586"/>
              <a:gd name="connsiteY89" fmla="*/ 1463029 h 2508500"/>
              <a:gd name="connsiteX90" fmla="*/ 1645911 w 2516586"/>
              <a:gd name="connsiteY90" fmla="*/ 1472621 h 2508500"/>
              <a:gd name="connsiteX91" fmla="*/ 1645864 w 2516586"/>
              <a:gd name="connsiteY91" fmla="*/ 1472801 h 2508500"/>
              <a:gd name="connsiteX92" fmla="*/ 1634662 w 2516586"/>
              <a:gd name="connsiteY92" fmla="*/ 1491432 h 2508500"/>
              <a:gd name="connsiteX93" fmla="*/ 1634614 w 2516586"/>
              <a:gd name="connsiteY93" fmla="*/ 1491613 h 2508500"/>
              <a:gd name="connsiteX94" fmla="*/ 1609621 w 2516586"/>
              <a:gd name="connsiteY94" fmla="*/ 1527018 h 2508500"/>
              <a:gd name="connsiteX95" fmla="*/ 1581531 w 2516586"/>
              <a:gd name="connsiteY95" fmla="*/ 1559479 h 2508500"/>
              <a:gd name="connsiteX96" fmla="*/ 1581484 w 2516586"/>
              <a:gd name="connsiteY96" fmla="*/ 1559660 h 2508500"/>
              <a:gd name="connsiteX97" fmla="*/ 1550547 w 2516586"/>
              <a:gd name="connsiteY97" fmla="*/ 1589026 h 2508500"/>
              <a:gd name="connsiteX98" fmla="*/ 1550499 w 2516586"/>
              <a:gd name="connsiteY98" fmla="*/ 1589207 h 2508500"/>
              <a:gd name="connsiteX99" fmla="*/ 1534116 w 2516586"/>
              <a:gd name="connsiteY99" fmla="*/ 1602589 h 2508500"/>
              <a:gd name="connsiteX100" fmla="*/ 1534069 w 2516586"/>
              <a:gd name="connsiteY100" fmla="*/ 1602770 h 2508500"/>
              <a:gd name="connsiteX101" fmla="*/ 1516933 w 2516586"/>
              <a:gd name="connsiteY101" fmla="*/ 1615362 h 2508500"/>
              <a:gd name="connsiteX102" fmla="*/ 1516876 w 2516586"/>
              <a:gd name="connsiteY102" fmla="*/ 1615543 h 2508500"/>
              <a:gd name="connsiteX103" fmla="*/ 1443086 w 2516586"/>
              <a:gd name="connsiteY103" fmla="*/ 1657967 h 2508500"/>
              <a:gd name="connsiteX104" fmla="*/ 1362171 w 2516586"/>
              <a:gd name="connsiteY104" fmla="*/ 1685733 h 2508500"/>
              <a:gd name="connsiteX105" fmla="*/ 1319718 w 2516586"/>
              <a:gd name="connsiteY105" fmla="*/ 1693667 h 2508500"/>
              <a:gd name="connsiteX106" fmla="*/ 1276427 w 2516586"/>
              <a:gd name="connsiteY106" fmla="*/ 1697515 h 2508500"/>
              <a:gd name="connsiteX107" fmla="*/ 1254433 w 2516586"/>
              <a:gd name="connsiteY107" fmla="*/ 1697810 h 2508500"/>
              <a:gd name="connsiteX108" fmla="*/ 1165584 w 2516586"/>
              <a:gd name="connsiteY108" fmla="*/ 1687905 h 2508500"/>
              <a:gd name="connsiteX109" fmla="*/ 1143372 w 2516586"/>
              <a:gd name="connsiteY109" fmla="*/ 1682532 h 2508500"/>
              <a:gd name="connsiteX110" fmla="*/ 1121446 w 2516586"/>
              <a:gd name="connsiteY110" fmla="*/ 1676084 h 2508500"/>
              <a:gd name="connsiteX111" fmla="*/ 1039549 w 2516586"/>
              <a:gd name="connsiteY111" fmla="*/ 1640232 h 2508500"/>
              <a:gd name="connsiteX112" fmla="*/ 1020652 w 2516586"/>
              <a:gd name="connsiteY112" fmla="*/ 1628983 h 2508500"/>
              <a:gd name="connsiteX113" fmla="*/ 985086 w 2516586"/>
              <a:gd name="connsiteY113" fmla="*/ 1603999 h 2508500"/>
              <a:gd name="connsiteX114" fmla="*/ 952291 w 2516586"/>
              <a:gd name="connsiteY114" fmla="*/ 1575900 h 2508500"/>
              <a:gd name="connsiteX115" fmla="*/ 937184 w 2516586"/>
              <a:gd name="connsiteY115" fmla="*/ 1560651 h 2508500"/>
              <a:gd name="connsiteX116" fmla="*/ 922630 w 2516586"/>
              <a:gd name="connsiteY116" fmla="*/ 1544773 h 2508500"/>
              <a:gd name="connsiteX117" fmla="*/ 908990 w 2516586"/>
              <a:gd name="connsiteY117" fmla="*/ 1528380 h 2508500"/>
              <a:gd name="connsiteX118" fmla="*/ 884159 w 2516586"/>
              <a:gd name="connsiteY118" fmla="*/ 1493718 h 2508500"/>
              <a:gd name="connsiteX119" fmla="*/ 873138 w 2516586"/>
              <a:gd name="connsiteY119" fmla="*/ 1475506 h 2508500"/>
              <a:gd name="connsiteX120" fmla="*/ 862813 w 2516586"/>
              <a:gd name="connsiteY120" fmla="*/ 1456895 h 2508500"/>
              <a:gd name="connsiteX121" fmla="*/ 862861 w 2516586"/>
              <a:gd name="connsiteY121" fmla="*/ 1456723 h 2508500"/>
              <a:gd name="connsiteX122" fmla="*/ 853441 w 2516586"/>
              <a:gd name="connsiteY122" fmla="*/ 1437587 h 2508500"/>
              <a:gd name="connsiteX123" fmla="*/ 844944 w 2516586"/>
              <a:gd name="connsiteY123" fmla="*/ 1417928 h 2508500"/>
              <a:gd name="connsiteX124" fmla="*/ 837496 w 2516586"/>
              <a:gd name="connsiteY124" fmla="*/ 1397964 h 2508500"/>
              <a:gd name="connsiteX125" fmla="*/ 825437 w 2516586"/>
              <a:gd name="connsiteY125" fmla="*/ 1356882 h 2508500"/>
              <a:gd name="connsiteX126" fmla="*/ 817341 w 2516586"/>
              <a:gd name="connsiteY126" fmla="*/ 1314734 h 2508500"/>
              <a:gd name="connsiteX127" fmla="*/ 817398 w 2516586"/>
              <a:gd name="connsiteY127" fmla="*/ 1314553 h 2508500"/>
              <a:gd name="connsiteX128" fmla="*/ 814778 w 2516586"/>
              <a:gd name="connsiteY128" fmla="*/ 1293189 h 2508500"/>
              <a:gd name="connsiteX129" fmla="*/ 814826 w 2516586"/>
              <a:gd name="connsiteY129" fmla="*/ 1293008 h 2508500"/>
              <a:gd name="connsiteX130" fmla="*/ 813445 w 2516586"/>
              <a:gd name="connsiteY130" fmla="*/ 1271386 h 2508500"/>
              <a:gd name="connsiteX131" fmla="*/ 813150 w 2516586"/>
              <a:gd name="connsiteY131" fmla="*/ 1250059 h 2508500"/>
              <a:gd name="connsiteX132" fmla="*/ 813178 w 2516586"/>
              <a:gd name="connsiteY132" fmla="*/ 1248526 h 2508500"/>
              <a:gd name="connsiteX133" fmla="*/ 813807 w 2516586"/>
              <a:gd name="connsiteY133" fmla="*/ 1228799 h 2508500"/>
              <a:gd name="connsiteX134" fmla="*/ 814160 w 2516586"/>
              <a:gd name="connsiteY134" fmla="*/ 1223875 h 2508500"/>
              <a:gd name="connsiteX135" fmla="*/ 815150 w 2516586"/>
              <a:gd name="connsiteY135" fmla="*/ 1210035 h 2508500"/>
              <a:gd name="connsiteX136" fmla="*/ 815855 w 2516586"/>
              <a:gd name="connsiteY136" fmla="*/ 1203082 h 2508500"/>
              <a:gd name="connsiteX137" fmla="*/ 815998 w 2516586"/>
              <a:gd name="connsiteY137" fmla="*/ 1202539 h 2508500"/>
              <a:gd name="connsiteX138" fmla="*/ 818560 w 2516586"/>
              <a:gd name="connsiteY138" fmla="*/ 1184299 h 2508500"/>
              <a:gd name="connsiteX139" fmla="*/ 819017 w 2516586"/>
              <a:gd name="connsiteY139" fmla="*/ 1181137 h 2508500"/>
              <a:gd name="connsiteX140" fmla="*/ 822675 w 2516586"/>
              <a:gd name="connsiteY140" fmla="*/ 1162420 h 2508500"/>
              <a:gd name="connsiteX141" fmla="*/ 822884 w 2516586"/>
              <a:gd name="connsiteY141" fmla="*/ 1160925 h 2508500"/>
              <a:gd name="connsiteX142" fmla="*/ 828228 w 2516586"/>
              <a:gd name="connsiteY142" fmla="*/ 1138798 h 2508500"/>
              <a:gd name="connsiteX143" fmla="*/ 834667 w 2516586"/>
              <a:gd name="connsiteY143" fmla="*/ 1116957 h 2508500"/>
              <a:gd name="connsiteX144" fmla="*/ 842087 w 2516586"/>
              <a:gd name="connsiteY144" fmla="*/ 1095773 h 2508500"/>
              <a:gd name="connsiteX145" fmla="*/ 842134 w 2516586"/>
              <a:gd name="connsiteY145" fmla="*/ 1095592 h 2508500"/>
              <a:gd name="connsiteX146" fmla="*/ 850545 w 2516586"/>
              <a:gd name="connsiteY146" fmla="*/ 1075047 h 2508500"/>
              <a:gd name="connsiteX147" fmla="*/ 850593 w 2516586"/>
              <a:gd name="connsiteY147" fmla="*/ 1074876 h 2508500"/>
              <a:gd name="connsiteX148" fmla="*/ 859994 w 2516586"/>
              <a:gd name="connsiteY148" fmla="*/ 1054987 h 2508500"/>
              <a:gd name="connsiteX149" fmla="*/ 860041 w 2516586"/>
              <a:gd name="connsiteY149" fmla="*/ 1054807 h 2508500"/>
              <a:gd name="connsiteX150" fmla="*/ 870433 w 2516586"/>
              <a:gd name="connsiteY150" fmla="*/ 1035566 h 2508500"/>
              <a:gd name="connsiteX151" fmla="*/ 870481 w 2516586"/>
              <a:gd name="connsiteY151" fmla="*/ 1035394 h 2508500"/>
              <a:gd name="connsiteX152" fmla="*/ 881673 w 2516586"/>
              <a:gd name="connsiteY152" fmla="*/ 1016754 h 2508500"/>
              <a:gd name="connsiteX153" fmla="*/ 881730 w 2516586"/>
              <a:gd name="connsiteY153" fmla="*/ 1016573 h 2508500"/>
              <a:gd name="connsiteX154" fmla="*/ 893731 w 2516586"/>
              <a:gd name="connsiteY154" fmla="*/ 998552 h 2508500"/>
              <a:gd name="connsiteX155" fmla="*/ 903428 w 2516586"/>
              <a:gd name="connsiteY155" fmla="*/ 985503 h 2508500"/>
              <a:gd name="connsiteX156" fmla="*/ 904590 w 2516586"/>
              <a:gd name="connsiteY156" fmla="*/ 984074 h 2508500"/>
              <a:gd name="connsiteX157" fmla="*/ 909362 w 2516586"/>
              <a:gd name="connsiteY157" fmla="*/ 977825 h 2508500"/>
              <a:gd name="connsiteX158" fmla="*/ 917096 w 2516586"/>
              <a:gd name="connsiteY158" fmla="*/ 968500 h 2508500"/>
              <a:gd name="connsiteX159" fmla="*/ 922468 w 2516586"/>
              <a:gd name="connsiteY159" fmla="*/ 962214 h 2508500"/>
              <a:gd name="connsiteX160" fmla="*/ 934803 w 2516586"/>
              <a:gd name="connsiteY160" fmla="*/ 948717 h 2508500"/>
              <a:gd name="connsiteX161" fmla="*/ 934851 w 2516586"/>
              <a:gd name="connsiteY161" fmla="*/ 948536 h 2508500"/>
              <a:gd name="connsiteX162" fmla="*/ 949948 w 2516586"/>
              <a:gd name="connsiteY162" fmla="*/ 933458 h 2508500"/>
              <a:gd name="connsiteX163" fmla="*/ 965845 w 2516586"/>
              <a:gd name="connsiteY163" fmla="*/ 918980 h 2508500"/>
              <a:gd name="connsiteX164" fmla="*/ 982228 w 2516586"/>
              <a:gd name="connsiteY164" fmla="*/ 905597 h 2508500"/>
              <a:gd name="connsiteX165" fmla="*/ 982276 w 2516586"/>
              <a:gd name="connsiteY165" fmla="*/ 905416 h 2508500"/>
              <a:gd name="connsiteX166" fmla="*/ 999411 w 2516586"/>
              <a:gd name="connsiteY166" fmla="*/ 892824 h 2508500"/>
              <a:gd name="connsiteX167" fmla="*/ 999459 w 2516586"/>
              <a:gd name="connsiteY167" fmla="*/ 892643 h 2508500"/>
              <a:gd name="connsiteX168" fmla="*/ 1017185 w 2516586"/>
              <a:gd name="connsiteY168" fmla="*/ 880785 h 2508500"/>
              <a:gd name="connsiteX169" fmla="*/ 1073258 w 2516586"/>
              <a:gd name="connsiteY169" fmla="*/ 850228 h 2508500"/>
              <a:gd name="connsiteX170" fmla="*/ 1154173 w 2516586"/>
              <a:gd name="connsiteY170" fmla="*/ 822463 h 2508500"/>
              <a:gd name="connsiteX171" fmla="*/ 1196626 w 2516586"/>
              <a:gd name="connsiteY171" fmla="*/ 814519 h 2508500"/>
              <a:gd name="connsiteX172" fmla="*/ 1239917 w 2516586"/>
              <a:gd name="connsiteY172" fmla="*/ 810671 h 2508500"/>
              <a:gd name="connsiteX173" fmla="*/ 1261901 w 2516586"/>
              <a:gd name="connsiteY173" fmla="*/ 810385 h 2508500"/>
              <a:gd name="connsiteX174" fmla="*/ 1350760 w 2516586"/>
              <a:gd name="connsiteY174" fmla="*/ 820282 h 2508500"/>
              <a:gd name="connsiteX175" fmla="*/ 1372972 w 2516586"/>
              <a:gd name="connsiteY175" fmla="*/ 825654 h 250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516586" h="2508500">
                <a:moveTo>
                  <a:pt x="1744962" y="98677"/>
                </a:moveTo>
                <a:cubicBezTo>
                  <a:pt x="1703023" y="199433"/>
                  <a:pt x="1591647" y="256145"/>
                  <a:pt x="1482967" y="227027"/>
                </a:cubicBezTo>
                <a:cubicBezTo>
                  <a:pt x="1379802" y="199385"/>
                  <a:pt x="1313012" y="103630"/>
                  <a:pt x="1318527" y="1408"/>
                </a:cubicBezTo>
                <a:cubicBezTo>
                  <a:pt x="1238594" y="-2631"/>
                  <a:pt x="1159460" y="1122"/>
                  <a:pt x="1081888" y="11971"/>
                </a:cubicBezTo>
                <a:cubicBezTo>
                  <a:pt x="1094157" y="118908"/>
                  <a:pt x="1026576" y="221588"/>
                  <a:pt x="919192" y="250182"/>
                </a:cubicBezTo>
                <a:cubicBezTo>
                  <a:pt x="819484" y="276719"/>
                  <a:pt x="717157" y="231151"/>
                  <a:pt x="668446" y="145521"/>
                </a:cubicBezTo>
                <a:cubicBezTo>
                  <a:pt x="609924" y="176392"/>
                  <a:pt x="553689" y="211748"/>
                  <a:pt x="500682" y="251411"/>
                </a:cubicBezTo>
                <a:cubicBezTo>
                  <a:pt x="566662" y="338126"/>
                  <a:pt x="560032" y="462237"/>
                  <a:pt x="480803" y="541209"/>
                </a:cubicBezTo>
                <a:cubicBezTo>
                  <a:pt x="405232" y="616533"/>
                  <a:pt x="288437" y="626096"/>
                  <a:pt x="202321" y="569727"/>
                </a:cubicBezTo>
                <a:cubicBezTo>
                  <a:pt x="161116" y="632982"/>
                  <a:pt x="125207" y="700581"/>
                  <a:pt x="95555" y="772123"/>
                </a:cubicBezTo>
                <a:cubicBezTo>
                  <a:pt x="201216" y="811718"/>
                  <a:pt x="261681" y="925562"/>
                  <a:pt x="231982" y="1036394"/>
                </a:cubicBezTo>
                <a:cubicBezTo>
                  <a:pt x="204017" y="1140798"/>
                  <a:pt x="105433" y="1207435"/>
                  <a:pt x="1048" y="1199338"/>
                </a:cubicBezTo>
                <a:cubicBezTo>
                  <a:pt x="-457" y="1234524"/>
                  <a:pt x="-637" y="1269528"/>
                  <a:pt x="829" y="1304352"/>
                </a:cubicBezTo>
                <a:cubicBezTo>
                  <a:pt x="21641" y="1304456"/>
                  <a:pt x="42158" y="1307419"/>
                  <a:pt x="61675" y="1313125"/>
                </a:cubicBezTo>
                <a:cubicBezTo>
                  <a:pt x="133636" y="1334146"/>
                  <a:pt x="193234" y="1391096"/>
                  <a:pt x="214113" y="1468496"/>
                </a:cubicBezTo>
                <a:cubicBezTo>
                  <a:pt x="242526" y="1573862"/>
                  <a:pt x="189605" y="1681837"/>
                  <a:pt x="93698" y="1726148"/>
                </a:cubicBezTo>
                <a:cubicBezTo>
                  <a:pt x="122073" y="1795232"/>
                  <a:pt x="156506" y="1861697"/>
                  <a:pt x="196578" y="1924639"/>
                </a:cubicBezTo>
                <a:cubicBezTo>
                  <a:pt x="250032" y="1886720"/>
                  <a:pt x="316697" y="1875242"/>
                  <a:pt x="378143" y="1890244"/>
                </a:cubicBezTo>
                <a:cubicBezTo>
                  <a:pt x="416300" y="1899550"/>
                  <a:pt x="452276" y="1919095"/>
                  <a:pt x="482070" y="1948804"/>
                </a:cubicBezTo>
                <a:cubicBezTo>
                  <a:pt x="564700" y="2031157"/>
                  <a:pt x="568634" y="2162230"/>
                  <a:pt x="493910" y="2249022"/>
                </a:cubicBezTo>
                <a:cubicBezTo>
                  <a:pt x="552994" y="2294218"/>
                  <a:pt x="616497" y="2334528"/>
                  <a:pt x="684096" y="2369133"/>
                </a:cubicBezTo>
                <a:cubicBezTo>
                  <a:pt x="730435" y="2277855"/>
                  <a:pt x="836153" y="2228315"/>
                  <a:pt x="939318" y="2255966"/>
                </a:cubicBezTo>
                <a:cubicBezTo>
                  <a:pt x="1047998" y="2285084"/>
                  <a:pt x="1116102" y="2389887"/>
                  <a:pt x="1102033" y="2498110"/>
                </a:cubicBezTo>
                <a:cubicBezTo>
                  <a:pt x="1169347" y="2506692"/>
                  <a:pt x="1236393" y="2509855"/>
                  <a:pt x="1302659" y="2507645"/>
                </a:cubicBezTo>
                <a:cubicBezTo>
                  <a:pt x="1295915" y="2404604"/>
                  <a:pt x="1362723" y="2307830"/>
                  <a:pt x="1466555" y="2280188"/>
                </a:cubicBezTo>
                <a:cubicBezTo>
                  <a:pt x="1503512" y="2270349"/>
                  <a:pt x="1540860" y="2270539"/>
                  <a:pt x="1575654" y="2278902"/>
                </a:cubicBezTo>
                <a:cubicBezTo>
                  <a:pt x="1645616" y="2295743"/>
                  <a:pt x="1705214" y="2346092"/>
                  <a:pt x="1731684" y="2416510"/>
                </a:cubicBezTo>
                <a:cubicBezTo>
                  <a:pt x="1805950" y="2386487"/>
                  <a:pt x="1877178" y="2349425"/>
                  <a:pt x="1944301" y="2306030"/>
                </a:cubicBezTo>
                <a:cubicBezTo>
                  <a:pt x="1887703" y="2220181"/>
                  <a:pt x="1897171" y="2103718"/>
                  <a:pt x="1972752" y="2028376"/>
                </a:cubicBezTo>
                <a:cubicBezTo>
                  <a:pt x="2029540" y="1971778"/>
                  <a:pt x="2109617" y="1952261"/>
                  <a:pt x="2182455" y="1970035"/>
                </a:cubicBezTo>
                <a:cubicBezTo>
                  <a:pt x="2211506" y="1977122"/>
                  <a:pt x="2239442" y="1990199"/>
                  <a:pt x="2264255" y="2009145"/>
                </a:cubicBezTo>
                <a:cubicBezTo>
                  <a:pt x="2305822" y="1954119"/>
                  <a:pt x="2343103" y="1895216"/>
                  <a:pt x="2375469" y="1832856"/>
                </a:cubicBezTo>
                <a:cubicBezTo>
                  <a:pt x="2288506" y="1784688"/>
                  <a:pt x="2241948" y="1682142"/>
                  <a:pt x="2268741" y="1582148"/>
                </a:cubicBezTo>
                <a:cubicBezTo>
                  <a:pt x="2297240" y="1475802"/>
                  <a:pt x="2399062" y="1408517"/>
                  <a:pt x="2505580" y="1419623"/>
                </a:cubicBezTo>
                <a:cubicBezTo>
                  <a:pt x="2520515" y="1307209"/>
                  <a:pt x="2519754" y="1195471"/>
                  <a:pt x="2504800" y="1086820"/>
                </a:cubicBezTo>
                <a:cubicBezTo>
                  <a:pt x="2392005" y="1107756"/>
                  <a:pt x="2280067" y="1038919"/>
                  <a:pt x="2249767" y="926552"/>
                </a:cubicBezTo>
                <a:cubicBezTo>
                  <a:pt x="2221431" y="821501"/>
                  <a:pt x="2274085" y="713849"/>
                  <a:pt x="2369487" y="669301"/>
                </a:cubicBezTo>
                <a:cubicBezTo>
                  <a:pt x="2336178" y="606607"/>
                  <a:pt x="2297659" y="546609"/>
                  <a:pt x="2254216" y="490269"/>
                </a:cubicBezTo>
                <a:cubicBezTo>
                  <a:pt x="2167824" y="549772"/>
                  <a:pt x="2048304" y="541256"/>
                  <a:pt x="1971295" y="464485"/>
                </a:cubicBezTo>
                <a:cubicBezTo>
                  <a:pt x="1898904" y="392343"/>
                  <a:pt x="1886846" y="282738"/>
                  <a:pt x="1935205" y="198318"/>
                </a:cubicBezTo>
                <a:cubicBezTo>
                  <a:pt x="1875473" y="160190"/>
                  <a:pt x="1811941" y="126738"/>
                  <a:pt x="1744962" y="98677"/>
                </a:cubicBezTo>
                <a:close/>
                <a:moveTo>
                  <a:pt x="1372972" y="825654"/>
                </a:moveTo>
                <a:cubicBezTo>
                  <a:pt x="1380392" y="827645"/>
                  <a:pt x="1387669" y="829778"/>
                  <a:pt x="1394889" y="832112"/>
                </a:cubicBezTo>
                <a:cubicBezTo>
                  <a:pt x="1423797" y="841446"/>
                  <a:pt x="1451210" y="853553"/>
                  <a:pt x="1476795" y="867964"/>
                </a:cubicBezTo>
                <a:cubicBezTo>
                  <a:pt x="1483186" y="871564"/>
                  <a:pt x="1489520" y="875317"/>
                  <a:pt x="1495692" y="879203"/>
                </a:cubicBezTo>
                <a:cubicBezTo>
                  <a:pt x="1508027" y="886985"/>
                  <a:pt x="1519857" y="895320"/>
                  <a:pt x="1531259" y="904187"/>
                </a:cubicBezTo>
                <a:cubicBezTo>
                  <a:pt x="1536964" y="908617"/>
                  <a:pt x="1542488" y="913227"/>
                  <a:pt x="1547937" y="917922"/>
                </a:cubicBezTo>
                <a:cubicBezTo>
                  <a:pt x="1550661" y="920275"/>
                  <a:pt x="1553423" y="922723"/>
                  <a:pt x="1556081" y="925133"/>
                </a:cubicBezTo>
                <a:cubicBezTo>
                  <a:pt x="1556452" y="925466"/>
                  <a:pt x="1556786" y="925857"/>
                  <a:pt x="1557157" y="926190"/>
                </a:cubicBezTo>
                <a:cubicBezTo>
                  <a:pt x="1560777" y="929476"/>
                  <a:pt x="1564349" y="932810"/>
                  <a:pt x="1567854" y="936201"/>
                </a:cubicBezTo>
                <a:cubicBezTo>
                  <a:pt x="1571702" y="939954"/>
                  <a:pt x="1575445" y="943669"/>
                  <a:pt x="1579160" y="947536"/>
                </a:cubicBezTo>
                <a:cubicBezTo>
                  <a:pt x="1589066" y="957871"/>
                  <a:pt x="1598515" y="968624"/>
                  <a:pt x="1607344" y="979816"/>
                </a:cubicBezTo>
                <a:cubicBezTo>
                  <a:pt x="1610659" y="984007"/>
                  <a:pt x="1613926" y="988350"/>
                  <a:pt x="1617089" y="992665"/>
                </a:cubicBezTo>
                <a:cubicBezTo>
                  <a:pt x="1619031" y="995313"/>
                  <a:pt x="1621032" y="997904"/>
                  <a:pt x="1622908" y="1000599"/>
                </a:cubicBezTo>
                <a:cubicBezTo>
                  <a:pt x="1625451" y="1004219"/>
                  <a:pt x="1627794" y="1007934"/>
                  <a:pt x="1630233" y="1011630"/>
                </a:cubicBezTo>
                <a:cubicBezTo>
                  <a:pt x="1634796" y="1018563"/>
                  <a:pt x="1639224" y="1025565"/>
                  <a:pt x="1643378" y="1032737"/>
                </a:cubicBezTo>
                <a:cubicBezTo>
                  <a:pt x="1646054" y="1037347"/>
                  <a:pt x="1648559" y="1042062"/>
                  <a:pt x="1651064" y="1046767"/>
                </a:cubicBezTo>
                <a:lnTo>
                  <a:pt x="1651198" y="1046996"/>
                </a:lnTo>
                <a:cubicBezTo>
                  <a:pt x="1652350" y="1049177"/>
                  <a:pt x="1653560" y="1051329"/>
                  <a:pt x="1654674" y="1053530"/>
                </a:cubicBezTo>
                <a:cubicBezTo>
                  <a:pt x="1657551" y="1059169"/>
                  <a:pt x="1660265" y="1064846"/>
                  <a:pt x="1662894" y="1070609"/>
                </a:cubicBezTo>
                <a:lnTo>
                  <a:pt x="1665094" y="1075437"/>
                </a:lnTo>
                <a:cubicBezTo>
                  <a:pt x="1667266" y="1080334"/>
                  <a:pt x="1669400" y="1085296"/>
                  <a:pt x="1671390" y="1090268"/>
                </a:cubicBezTo>
                <a:cubicBezTo>
                  <a:pt x="1673876" y="1096459"/>
                  <a:pt x="1676201" y="1102632"/>
                  <a:pt x="1678410" y="1108946"/>
                </a:cubicBezTo>
                <a:cubicBezTo>
                  <a:pt x="1681487" y="1117767"/>
                  <a:pt x="1684402" y="1126739"/>
                  <a:pt x="1686926" y="1135759"/>
                </a:cubicBezTo>
                <a:cubicBezTo>
                  <a:pt x="1688374" y="1140893"/>
                  <a:pt x="1689641" y="1146113"/>
                  <a:pt x="1690907" y="1151313"/>
                </a:cubicBezTo>
                <a:cubicBezTo>
                  <a:pt x="1694269" y="1165220"/>
                  <a:pt x="1696984" y="1179193"/>
                  <a:pt x="1698994" y="1193461"/>
                </a:cubicBezTo>
                <a:cubicBezTo>
                  <a:pt x="1699880" y="1199710"/>
                  <a:pt x="1700718" y="1205930"/>
                  <a:pt x="1701328" y="1212235"/>
                </a:cubicBezTo>
                <a:cubicBezTo>
                  <a:pt x="1701394" y="1212883"/>
                  <a:pt x="1701328" y="1213540"/>
                  <a:pt x="1701394" y="1214188"/>
                </a:cubicBezTo>
                <a:cubicBezTo>
                  <a:pt x="1701918" y="1219856"/>
                  <a:pt x="1702308" y="1225608"/>
                  <a:pt x="1702614" y="1231324"/>
                </a:cubicBezTo>
                <a:cubicBezTo>
                  <a:pt x="1702661" y="1232104"/>
                  <a:pt x="1702718" y="1232895"/>
                  <a:pt x="1702757" y="1233676"/>
                </a:cubicBezTo>
                <a:cubicBezTo>
                  <a:pt x="1702871" y="1235934"/>
                  <a:pt x="1702804" y="1238201"/>
                  <a:pt x="1702880" y="1240467"/>
                </a:cubicBezTo>
                <a:cubicBezTo>
                  <a:pt x="1703061" y="1246030"/>
                  <a:pt x="1703280" y="1251584"/>
                  <a:pt x="1703251" y="1257174"/>
                </a:cubicBezTo>
                <a:cubicBezTo>
                  <a:pt x="1703242" y="1258717"/>
                  <a:pt x="1703204" y="1260251"/>
                  <a:pt x="1703175" y="1261794"/>
                </a:cubicBezTo>
                <a:cubicBezTo>
                  <a:pt x="1703109" y="1265728"/>
                  <a:pt x="1702880" y="1269691"/>
                  <a:pt x="1702718" y="1273643"/>
                </a:cubicBezTo>
                <a:cubicBezTo>
                  <a:pt x="1702509" y="1278520"/>
                  <a:pt x="1702261" y="1283407"/>
                  <a:pt x="1701890" y="1288293"/>
                </a:cubicBezTo>
                <a:cubicBezTo>
                  <a:pt x="1701871" y="1288550"/>
                  <a:pt x="1701899" y="1288807"/>
                  <a:pt x="1701880" y="1289064"/>
                </a:cubicBezTo>
                <a:cubicBezTo>
                  <a:pt x="1701842" y="1289502"/>
                  <a:pt x="1701756" y="1289940"/>
                  <a:pt x="1701718" y="1290379"/>
                </a:cubicBezTo>
                <a:cubicBezTo>
                  <a:pt x="1701261" y="1296017"/>
                  <a:pt x="1700765" y="1301666"/>
                  <a:pt x="1700089" y="1307324"/>
                </a:cubicBezTo>
                <a:cubicBezTo>
                  <a:pt x="1700042" y="1307695"/>
                  <a:pt x="1700022" y="1308076"/>
                  <a:pt x="1699975" y="1308447"/>
                </a:cubicBezTo>
                <a:cubicBezTo>
                  <a:pt x="1699822" y="1309686"/>
                  <a:pt x="1699537" y="1310915"/>
                  <a:pt x="1699375" y="1312152"/>
                </a:cubicBezTo>
                <a:cubicBezTo>
                  <a:pt x="1698689" y="1317363"/>
                  <a:pt x="1698003" y="1322563"/>
                  <a:pt x="1697127" y="1327774"/>
                </a:cubicBezTo>
                <a:cubicBezTo>
                  <a:pt x="1696041" y="1334251"/>
                  <a:pt x="1694841" y="1340785"/>
                  <a:pt x="1693460" y="1347262"/>
                </a:cubicBezTo>
                <a:cubicBezTo>
                  <a:pt x="1691879" y="1354596"/>
                  <a:pt x="1690069" y="1362064"/>
                  <a:pt x="1688107" y="1369389"/>
                </a:cubicBezTo>
                <a:cubicBezTo>
                  <a:pt x="1684144" y="1384171"/>
                  <a:pt x="1679582" y="1398420"/>
                  <a:pt x="1674248" y="1412423"/>
                </a:cubicBezTo>
                <a:lnTo>
                  <a:pt x="1674200" y="1412603"/>
                </a:lnTo>
                <a:cubicBezTo>
                  <a:pt x="1671562" y="1419547"/>
                  <a:pt x="1668752" y="1426396"/>
                  <a:pt x="1665790" y="1433139"/>
                </a:cubicBezTo>
                <a:lnTo>
                  <a:pt x="1665742" y="1433320"/>
                </a:lnTo>
                <a:cubicBezTo>
                  <a:pt x="1662780" y="1440055"/>
                  <a:pt x="1659617" y="1446675"/>
                  <a:pt x="1656341" y="1453208"/>
                </a:cubicBezTo>
                <a:lnTo>
                  <a:pt x="1656293" y="1453389"/>
                </a:lnTo>
                <a:cubicBezTo>
                  <a:pt x="1654655" y="1456647"/>
                  <a:pt x="1652931" y="1459828"/>
                  <a:pt x="1651198" y="1463029"/>
                </a:cubicBezTo>
                <a:cubicBezTo>
                  <a:pt x="1649455" y="1466229"/>
                  <a:pt x="1647702" y="1469458"/>
                  <a:pt x="1645911" y="1472621"/>
                </a:cubicBezTo>
                <a:lnTo>
                  <a:pt x="1645864" y="1472801"/>
                </a:lnTo>
                <a:cubicBezTo>
                  <a:pt x="1642282" y="1479117"/>
                  <a:pt x="1638520" y="1485336"/>
                  <a:pt x="1634662" y="1491432"/>
                </a:cubicBezTo>
                <a:lnTo>
                  <a:pt x="1634614" y="1491613"/>
                </a:lnTo>
                <a:cubicBezTo>
                  <a:pt x="1626861" y="1503843"/>
                  <a:pt x="1618460" y="1515712"/>
                  <a:pt x="1609621" y="1527018"/>
                </a:cubicBezTo>
                <a:cubicBezTo>
                  <a:pt x="1600781" y="1538324"/>
                  <a:pt x="1591409" y="1549106"/>
                  <a:pt x="1581531" y="1559479"/>
                </a:cubicBezTo>
                <a:cubicBezTo>
                  <a:pt x="1581494" y="1559517"/>
                  <a:pt x="1581522" y="1559612"/>
                  <a:pt x="1581484" y="1559660"/>
                </a:cubicBezTo>
                <a:cubicBezTo>
                  <a:pt x="1571645" y="1569976"/>
                  <a:pt x="1561291" y="1579738"/>
                  <a:pt x="1550547" y="1589026"/>
                </a:cubicBezTo>
                <a:cubicBezTo>
                  <a:pt x="1550509" y="1589064"/>
                  <a:pt x="1550537" y="1589178"/>
                  <a:pt x="1550499" y="1589207"/>
                </a:cubicBezTo>
                <a:cubicBezTo>
                  <a:pt x="1545146" y="1593835"/>
                  <a:pt x="1539679" y="1598227"/>
                  <a:pt x="1534116" y="1602589"/>
                </a:cubicBezTo>
                <a:cubicBezTo>
                  <a:pt x="1534078" y="1602618"/>
                  <a:pt x="1534106" y="1602742"/>
                  <a:pt x="1534069" y="1602770"/>
                </a:cubicBezTo>
                <a:cubicBezTo>
                  <a:pt x="1528506" y="1607133"/>
                  <a:pt x="1522686" y="1611276"/>
                  <a:pt x="1516933" y="1615362"/>
                </a:cubicBezTo>
                <a:cubicBezTo>
                  <a:pt x="1516885" y="1615390"/>
                  <a:pt x="1516924" y="1615514"/>
                  <a:pt x="1516876" y="1615543"/>
                </a:cubicBezTo>
                <a:cubicBezTo>
                  <a:pt x="1493711" y="1631974"/>
                  <a:pt x="1468965" y="1646214"/>
                  <a:pt x="1443086" y="1657967"/>
                </a:cubicBezTo>
                <a:cubicBezTo>
                  <a:pt x="1417168" y="1669741"/>
                  <a:pt x="1390079" y="1679066"/>
                  <a:pt x="1362171" y="1685733"/>
                </a:cubicBezTo>
                <a:cubicBezTo>
                  <a:pt x="1348217" y="1689057"/>
                  <a:pt x="1334034" y="1691696"/>
                  <a:pt x="1319718" y="1693667"/>
                </a:cubicBezTo>
                <a:cubicBezTo>
                  <a:pt x="1305402" y="1695648"/>
                  <a:pt x="1291000" y="1696953"/>
                  <a:pt x="1276427" y="1697515"/>
                </a:cubicBezTo>
                <a:cubicBezTo>
                  <a:pt x="1269131" y="1697801"/>
                  <a:pt x="1261777" y="1697887"/>
                  <a:pt x="1254433" y="1697810"/>
                </a:cubicBezTo>
                <a:cubicBezTo>
                  <a:pt x="1225078" y="1697496"/>
                  <a:pt x="1195283" y="1694277"/>
                  <a:pt x="1165584" y="1687905"/>
                </a:cubicBezTo>
                <a:cubicBezTo>
                  <a:pt x="1158155" y="1686314"/>
                  <a:pt x="1150792" y="1684523"/>
                  <a:pt x="1143372" y="1682532"/>
                </a:cubicBezTo>
                <a:cubicBezTo>
                  <a:pt x="1135952" y="1680551"/>
                  <a:pt x="1128675" y="1678417"/>
                  <a:pt x="1121446" y="1676084"/>
                </a:cubicBezTo>
                <a:cubicBezTo>
                  <a:pt x="1092547" y="1666749"/>
                  <a:pt x="1065124" y="1654643"/>
                  <a:pt x="1039549" y="1640232"/>
                </a:cubicBezTo>
                <a:cubicBezTo>
                  <a:pt x="1033149" y="1636632"/>
                  <a:pt x="1026824" y="1632879"/>
                  <a:pt x="1020652" y="1628983"/>
                </a:cubicBezTo>
                <a:cubicBezTo>
                  <a:pt x="1008308" y="1621201"/>
                  <a:pt x="996487" y="1612876"/>
                  <a:pt x="985086" y="1603999"/>
                </a:cubicBezTo>
                <a:cubicBezTo>
                  <a:pt x="973675" y="1595131"/>
                  <a:pt x="962702" y="1585758"/>
                  <a:pt x="952291" y="1575900"/>
                </a:cubicBezTo>
                <a:cubicBezTo>
                  <a:pt x="947081" y="1570966"/>
                  <a:pt x="942128" y="1565813"/>
                  <a:pt x="937184" y="1560651"/>
                </a:cubicBezTo>
                <a:cubicBezTo>
                  <a:pt x="932231" y="1555488"/>
                  <a:pt x="927336" y="1550154"/>
                  <a:pt x="922630" y="1544773"/>
                </a:cubicBezTo>
                <a:cubicBezTo>
                  <a:pt x="917944" y="1539391"/>
                  <a:pt x="913410" y="1533971"/>
                  <a:pt x="908990" y="1528380"/>
                </a:cubicBezTo>
                <a:cubicBezTo>
                  <a:pt x="900161" y="1517188"/>
                  <a:pt x="891874" y="1505663"/>
                  <a:pt x="884159" y="1493718"/>
                </a:cubicBezTo>
                <a:cubicBezTo>
                  <a:pt x="880330" y="1487775"/>
                  <a:pt x="876682" y="1481612"/>
                  <a:pt x="873138" y="1475506"/>
                </a:cubicBezTo>
                <a:cubicBezTo>
                  <a:pt x="869547" y="1469315"/>
                  <a:pt x="866099" y="1463248"/>
                  <a:pt x="862813" y="1456895"/>
                </a:cubicBezTo>
                <a:cubicBezTo>
                  <a:pt x="862785" y="1456856"/>
                  <a:pt x="862880" y="1456761"/>
                  <a:pt x="862861" y="1456723"/>
                </a:cubicBezTo>
                <a:cubicBezTo>
                  <a:pt x="859594" y="1450408"/>
                  <a:pt x="856412" y="1444055"/>
                  <a:pt x="853441" y="1437587"/>
                </a:cubicBezTo>
                <a:cubicBezTo>
                  <a:pt x="850478" y="1431120"/>
                  <a:pt x="847602" y="1424529"/>
                  <a:pt x="844944" y="1417928"/>
                </a:cubicBezTo>
                <a:cubicBezTo>
                  <a:pt x="842296" y="1411317"/>
                  <a:pt x="839839" y="1404707"/>
                  <a:pt x="837496" y="1397964"/>
                </a:cubicBezTo>
                <a:cubicBezTo>
                  <a:pt x="832819" y="1384504"/>
                  <a:pt x="828809" y="1370798"/>
                  <a:pt x="825437" y="1356882"/>
                </a:cubicBezTo>
                <a:cubicBezTo>
                  <a:pt x="822065" y="1342966"/>
                  <a:pt x="819351" y="1329003"/>
                  <a:pt x="817341" y="1314734"/>
                </a:cubicBezTo>
                <a:cubicBezTo>
                  <a:pt x="817341" y="1314677"/>
                  <a:pt x="817398" y="1314610"/>
                  <a:pt x="817398" y="1314553"/>
                </a:cubicBezTo>
                <a:cubicBezTo>
                  <a:pt x="816398" y="1307476"/>
                  <a:pt x="815436" y="1300332"/>
                  <a:pt x="814778" y="1293189"/>
                </a:cubicBezTo>
                <a:cubicBezTo>
                  <a:pt x="814778" y="1293122"/>
                  <a:pt x="814836" y="1293065"/>
                  <a:pt x="814826" y="1293008"/>
                </a:cubicBezTo>
                <a:cubicBezTo>
                  <a:pt x="814179" y="1285797"/>
                  <a:pt x="813750" y="1278653"/>
                  <a:pt x="813445" y="1271386"/>
                </a:cubicBezTo>
                <a:cubicBezTo>
                  <a:pt x="813159" y="1264280"/>
                  <a:pt x="813102" y="1257213"/>
                  <a:pt x="813150" y="1250059"/>
                </a:cubicBezTo>
                <a:cubicBezTo>
                  <a:pt x="813159" y="1249555"/>
                  <a:pt x="813169" y="1249040"/>
                  <a:pt x="813178" y="1248526"/>
                </a:cubicBezTo>
                <a:cubicBezTo>
                  <a:pt x="813245" y="1242020"/>
                  <a:pt x="813445" y="1235334"/>
                  <a:pt x="813807" y="1228799"/>
                </a:cubicBezTo>
                <a:cubicBezTo>
                  <a:pt x="813902" y="1227161"/>
                  <a:pt x="814055" y="1225514"/>
                  <a:pt x="814160" y="1223875"/>
                </a:cubicBezTo>
                <a:cubicBezTo>
                  <a:pt x="814474" y="1219255"/>
                  <a:pt x="814693" y="1214664"/>
                  <a:pt x="815150" y="1210035"/>
                </a:cubicBezTo>
                <a:cubicBezTo>
                  <a:pt x="815379" y="1207721"/>
                  <a:pt x="815588" y="1205397"/>
                  <a:pt x="815855" y="1203082"/>
                </a:cubicBezTo>
                <a:cubicBezTo>
                  <a:pt x="815874" y="1202901"/>
                  <a:pt x="815979" y="1202720"/>
                  <a:pt x="815998" y="1202539"/>
                </a:cubicBezTo>
                <a:cubicBezTo>
                  <a:pt x="816712" y="1196443"/>
                  <a:pt x="817588" y="1190404"/>
                  <a:pt x="818560" y="1184299"/>
                </a:cubicBezTo>
                <a:cubicBezTo>
                  <a:pt x="818731" y="1183241"/>
                  <a:pt x="818846" y="1182194"/>
                  <a:pt x="819017" y="1181137"/>
                </a:cubicBezTo>
                <a:cubicBezTo>
                  <a:pt x="820055" y="1174907"/>
                  <a:pt x="821360" y="1168659"/>
                  <a:pt x="822675" y="1162420"/>
                </a:cubicBezTo>
                <a:cubicBezTo>
                  <a:pt x="822780" y="1161924"/>
                  <a:pt x="822780" y="1161420"/>
                  <a:pt x="822884" y="1160925"/>
                </a:cubicBezTo>
                <a:cubicBezTo>
                  <a:pt x="824466" y="1153533"/>
                  <a:pt x="826256" y="1146189"/>
                  <a:pt x="828228" y="1138798"/>
                </a:cubicBezTo>
                <a:cubicBezTo>
                  <a:pt x="830209" y="1131407"/>
                  <a:pt x="832343" y="1124158"/>
                  <a:pt x="834667" y="1116957"/>
                </a:cubicBezTo>
                <a:cubicBezTo>
                  <a:pt x="836953" y="1109823"/>
                  <a:pt x="839439" y="1102736"/>
                  <a:pt x="842087" y="1095773"/>
                </a:cubicBezTo>
                <a:lnTo>
                  <a:pt x="842134" y="1095592"/>
                </a:lnTo>
                <a:cubicBezTo>
                  <a:pt x="844773" y="1088649"/>
                  <a:pt x="847592" y="1081790"/>
                  <a:pt x="850545" y="1075047"/>
                </a:cubicBezTo>
                <a:lnTo>
                  <a:pt x="850593" y="1074876"/>
                </a:lnTo>
                <a:cubicBezTo>
                  <a:pt x="853555" y="1068132"/>
                  <a:pt x="856727" y="1061521"/>
                  <a:pt x="859994" y="1054987"/>
                </a:cubicBezTo>
                <a:lnTo>
                  <a:pt x="860041" y="1054807"/>
                </a:lnTo>
                <a:cubicBezTo>
                  <a:pt x="863318" y="1048272"/>
                  <a:pt x="866861" y="1041890"/>
                  <a:pt x="870433" y="1035566"/>
                </a:cubicBezTo>
                <a:lnTo>
                  <a:pt x="870481" y="1035394"/>
                </a:lnTo>
                <a:cubicBezTo>
                  <a:pt x="874053" y="1029070"/>
                  <a:pt x="877825" y="1022850"/>
                  <a:pt x="881673" y="1016754"/>
                </a:cubicBezTo>
                <a:lnTo>
                  <a:pt x="881730" y="1016573"/>
                </a:lnTo>
                <a:cubicBezTo>
                  <a:pt x="885616" y="1010429"/>
                  <a:pt x="889559" y="1004457"/>
                  <a:pt x="893731" y="998552"/>
                </a:cubicBezTo>
                <a:cubicBezTo>
                  <a:pt x="896855" y="994122"/>
                  <a:pt x="900151" y="989798"/>
                  <a:pt x="903428" y="985503"/>
                </a:cubicBezTo>
                <a:lnTo>
                  <a:pt x="904590" y="984074"/>
                </a:lnTo>
                <a:cubicBezTo>
                  <a:pt x="906190" y="981988"/>
                  <a:pt x="907724" y="979873"/>
                  <a:pt x="909362" y="977825"/>
                </a:cubicBezTo>
                <a:cubicBezTo>
                  <a:pt x="911886" y="974663"/>
                  <a:pt x="914496" y="971587"/>
                  <a:pt x="917096" y="968500"/>
                </a:cubicBezTo>
                <a:lnTo>
                  <a:pt x="922468" y="962214"/>
                </a:lnTo>
                <a:cubicBezTo>
                  <a:pt x="926478" y="957642"/>
                  <a:pt x="930612" y="953117"/>
                  <a:pt x="934803" y="948717"/>
                </a:cubicBezTo>
                <a:cubicBezTo>
                  <a:pt x="934841" y="948679"/>
                  <a:pt x="934813" y="948574"/>
                  <a:pt x="934851" y="948536"/>
                </a:cubicBezTo>
                <a:cubicBezTo>
                  <a:pt x="939794" y="943354"/>
                  <a:pt x="944776" y="938382"/>
                  <a:pt x="949948" y="933458"/>
                </a:cubicBezTo>
                <a:cubicBezTo>
                  <a:pt x="955149" y="928495"/>
                  <a:pt x="960416" y="923676"/>
                  <a:pt x="965845" y="918980"/>
                </a:cubicBezTo>
                <a:cubicBezTo>
                  <a:pt x="971198" y="914351"/>
                  <a:pt x="976665" y="909960"/>
                  <a:pt x="982228" y="905597"/>
                </a:cubicBezTo>
                <a:cubicBezTo>
                  <a:pt x="982266" y="905569"/>
                  <a:pt x="982238" y="905454"/>
                  <a:pt x="982276" y="905416"/>
                </a:cubicBezTo>
                <a:cubicBezTo>
                  <a:pt x="987839" y="901063"/>
                  <a:pt x="993658" y="896910"/>
                  <a:pt x="999411" y="892824"/>
                </a:cubicBezTo>
                <a:cubicBezTo>
                  <a:pt x="999449" y="892796"/>
                  <a:pt x="999421" y="892672"/>
                  <a:pt x="999459" y="892643"/>
                </a:cubicBezTo>
                <a:cubicBezTo>
                  <a:pt x="1005260" y="888528"/>
                  <a:pt x="1011194" y="884613"/>
                  <a:pt x="1017185" y="880785"/>
                </a:cubicBezTo>
                <a:cubicBezTo>
                  <a:pt x="1035140" y="869288"/>
                  <a:pt x="1053818" y="859058"/>
                  <a:pt x="1073258" y="850228"/>
                </a:cubicBezTo>
                <a:cubicBezTo>
                  <a:pt x="1099167" y="838455"/>
                  <a:pt x="1126265" y="829121"/>
                  <a:pt x="1154173" y="822463"/>
                </a:cubicBezTo>
                <a:cubicBezTo>
                  <a:pt x="1168128" y="819129"/>
                  <a:pt x="1182310" y="816500"/>
                  <a:pt x="1196626" y="814519"/>
                </a:cubicBezTo>
                <a:cubicBezTo>
                  <a:pt x="1210933" y="812547"/>
                  <a:pt x="1225335" y="811233"/>
                  <a:pt x="1239917" y="810671"/>
                </a:cubicBezTo>
                <a:cubicBezTo>
                  <a:pt x="1247204" y="810385"/>
                  <a:pt x="1254567" y="810299"/>
                  <a:pt x="1261901" y="810385"/>
                </a:cubicBezTo>
                <a:cubicBezTo>
                  <a:pt x="1291257" y="810699"/>
                  <a:pt x="1321061" y="813910"/>
                  <a:pt x="1350760" y="820282"/>
                </a:cubicBezTo>
                <a:cubicBezTo>
                  <a:pt x="1358180" y="821873"/>
                  <a:pt x="1365552" y="823672"/>
                  <a:pt x="1372972" y="82565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5" name="Freeform: Shape 544">
            <a:extLst>
              <a:ext uri="{FF2B5EF4-FFF2-40B4-BE49-F238E27FC236}">
                <a16:creationId xmlns:a16="http://schemas.microsoft.com/office/drawing/2014/main" id="{7B3F4B9B-5EAC-41E4-9809-5E7E9ADE0208}"/>
              </a:ext>
            </a:extLst>
          </p:cNvPr>
          <p:cNvSpPr/>
          <p:nvPr/>
        </p:nvSpPr>
        <p:spPr>
          <a:xfrm>
            <a:off x="3937774" y="1124866"/>
            <a:ext cx="3803250" cy="3981526"/>
          </a:xfrm>
          <a:custGeom>
            <a:avLst/>
            <a:gdLst>
              <a:gd name="connsiteX0" fmla="*/ 2162337 w 3803250"/>
              <a:gd name="connsiteY0" fmla="*/ -150 h 3981526"/>
              <a:gd name="connsiteX1" fmla="*/ 1827271 w 3803250"/>
              <a:gd name="connsiteY1" fmla="*/ 307248 h 3981526"/>
              <a:gd name="connsiteX2" fmla="*/ 1496205 w 3803250"/>
              <a:gd name="connsiteY2" fmla="*/ 26164 h 3981526"/>
              <a:gd name="connsiteX3" fmla="*/ 1152006 w 3803250"/>
              <a:gd name="connsiteY3" fmla="*/ 140693 h 3981526"/>
              <a:gd name="connsiteX4" fmla="*/ 1006447 w 3803250"/>
              <a:gd name="connsiteY4" fmla="*/ 576974 h 3981526"/>
              <a:gd name="connsiteX5" fmla="*/ 596034 w 3803250"/>
              <a:gd name="connsiteY5" fmla="*/ 518968 h 3981526"/>
              <a:gd name="connsiteX6" fmla="*/ 390828 w 3803250"/>
              <a:gd name="connsiteY6" fmla="*/ 752504 h 3981526"/>
              <a:gd name="connsiteX7" fmla="*/ 475873 w 3803250"/>
              <a:gd name="connsiteY7" fmla="*/ 1209406 h 3981526"/>
              <a:gd name="connsiteX8" fmla="*/ 77178 w 3803250"/>
              <a:gd name="connsiteY8" fmla="*/ 1369100 h 3981526"/>
              <a:gd name="connsiteX9" fmla="*/ -168 w 3803250"/>
              <a:gd name="connsiteY9" fmla="*/ 1726734 h 3981526"/>
              <a:gd name="connsiteX10" fmla="*/ 304924 w 3803250"/>
              <a:gd name="connsiteY10" fmla="*/ 2079287 h 3981526"/>
              <a:gd name="connsiteX11" fmla="*/ 29222 w 3803250"/>
              <a:gd name="connsiteY11" fmla="*/ 2427353 h 3981526"/>
              <a:gd name="connsiteX12" fmla="*/ 70320 w 3803250"/>
              <a:gd name="connsiteY12" fmla="*/ 2590023 h 3981526"/>
              <a:gd name="connsiteX13" fmla="*/ 163365 w 3803250"/>
              <a:gd name="connsiteY13" fmla="*/ 2578359 h 3981526"/>
              <a:gd name="connsiteX14" fmla="*/ 449050 w 3803250"/>
              <a:gd name="connsiteY14" fmla="*/ 2755678 h 3981526"/>
              <a:gd name="connsiteX15" fmla="*/ 373421 w 3803250"/>
              <a:gd name="connsiteY15" fmla="*/ 3204513 h 3981526"/>
              <a:gd name="connsiteX16" fmla="*/ 603167 w 3803250"/>
              <a:gd name="connsiteY16" fmla="*/ 3469148 h 3981526"/>
              <a:gd name="connsiteX17" fmla="*/ 856887 w 3803250"/>
              <a:gd name="connsiteY17" fmla="*/ 3340563 h 3981526"/>
              <a:gd name="connsiteX18" fmla="*/ 1032968 w 3803250"/>
              <a:gd name="connsiteY18" fmla="*/ 3388110 h 3981526"/>
              <a:gd name="connsiteX19" fmla="*/ 1168820 w 3803250"/>
              <a:gd name="connsiteY19" fmla="*/ 3848006 h 3981526"/>
              <a:gd name="connsiteX20" fmla="*/ 1496187 w 3803250"/>
              <a:gd name="connsiteY20" fmla="*/ 3955062 h 3981526"/>
              <a:gd name="connsiteX21" fmla="*/ 1827253 w 3803250"/>
              <a:gd name="connsiteY21" fmla="*/ 3673978 h 3981526"/>
              <a:gd name="connsiteX22" fmla="*/ 2162319 w 3803250"/>
              <a:gd name="connsiteY22" fmla="*/ 3981377 h 3981526"/>
              <a:gd name="connsiteX23" fmla="*/ 2461420 w 3803250"/>
              <a:gd name="connsiteY23" fmla="*/ 3912893 h 3981526"/>
              <a:gd name="connsiteX24" fmla="*/ 2612962 w 3803250"/>
              <a:gd name="connsiteY24" fmla="*/ 3492764 h 3981526"/>
              <a:gd name="connsiteX25" fmla="*/ 2773079 w 3803250"/>
              <a:gd name="connsiteY25" fmla="*/ 3445523 h 3981526"/>
              <a:gd name="connsiteX26" fmla="*/ 3057047 w 3803250"/>
              <a:gd name="connsiteY26" fmla="*/ 3593839 h 3981526"/>
              <a:gd name="connsiteX27" fmla="*/ 3326466 w 3803250"/>
              <a:gd name="connsiteY27" fmla="*/ 3334582 h 3981526"/>
              <a:gd name="connsiteX28" fmla="*/ 3258828 w 3803250"/>
              <a:gd name="connsiteY28" fmla="*/ 2892924 h 3981526"/>
              <a:gd name="connsiteX29" fmla="*/ 3544513 w 3803250"/>
              <a:gd name="connsiteY29" fmla="*/ 2715604 h 3981526"/>
              <a:gd name="connsiteX30" fmla="*/ 3680364 w 3803250"/>
              <a:gd name="connsiteY30" fmla="*/ 2742215 h 3981526"/>
              <a:gd name="connsiteX31" fmla="*/ 3774542 w 3803250"/>
              <a:gd name="connsiteY31" fmla="*/ 2423152 h 3981526"/>
              <a:gd name="connsiteX32" fmla="*/ 3518539 w 3803250"/>
              <a:gd name="connsiteY32" fmla="*/ 2079268 h 3981526"/>
              <a:gd name="connsiteX33" fmla="*/ 3803082 w 3803250"/>
              <a:gd name="connsiteY33" fmla="*/ 1729413 h 3981526"/>
              <a:gd name="connsiteX34" fmla="*/ 3670656 w 3803250"/>
              <a:gd name="connsiteY34" fmla="*/ 1214496 h 3981526"/>
              <a:gd name="connsiteX35" fmla="*/ 3231996 w 3803250"/>
              <a:gd name="connsiteY35" fmla="*/ 1072160 h 3981526"/>
              <a:gd name="connsiteX36" fmla="*/ 3306775 w 3803250"/>
              <a:gd name="connsiteY36" fmla="*/ 624225 h 3981526"/>
              <a:gd name="connsiteX37" fmla="*/ 3066472 w 3803250"/>
              <a:gd name="connsiteY37" fmla="*/ 394870 h 3981526"/>
              <a:gd name="connsiteX38" fmla="*/ 2639794 w 3803250"/>
              <a:gd name="connsiteY38" fmla="*/ 472320 h 3981526"/>
              <a:gd name="connsiteX39" fmla="*/ 2481686 w 3803250"/>
              <a:gd name="connsiteY39" fmla="*/ 75214 h 3981526"/>
              <a:gd name="connsiteX40" fmla="*/ 2162319 w 3803250"/>
              <a:gd name="connsiteY40" fmla="*/ -140 h 3981526"/>
              <a:gd name="connsiteX41" fmla="*/ 1901485 w 3803250"/>
              <a:gd name="connsiteY41" fmla="*/ 1279679 h 3981526"/>
              <a:gd name="connsiteX42" fmla="*/ 1936299 w 3803250"/>
              <a:gd name="connsiteY42" fmla="*/ 1280578 h 3981526"/>
              <a:gd name="connsiteX43" fmla="*/ 2071009 w 3803250"/>
              <a:gd name="connsiteY43" fmla="*/ 1302108 h 3981526"/>
              <a:gd name="connsiteX44" fmla="*/ 2103266 w 3803250"/>
              <a:gd name="connsiteY44" fmla="*/ 1311677 h 3981526"/>
              <a:gd name="connsiteX45" fmla="*/ 2165479 w 3803250"/>
              <a:gd name="connsiteY45" fmla="*/ 1335599 h 3981526"/>
              <a:gd name="connsiteX46" fmla="*/ 2195444 w 3803250"/>
              <a:gd name="connsiteY46" fmla="*/ 1349952 h 3981526"/>
              <a:gd name="connsiteX47" fmla="*/ 2210285 w 3803250"/>
              <a:gd name="connsiteY47" fmla="*/ 1357722 h 3981526"/>
              <a:gd name="connsiteX48" fmla="*/ 2212285 w 3803250"/>
              <a:gd name="connsiteY48" fmla="*/ 1358918 h 3981526"/>
              <a:gd name="connsiteX49" fmla="*/ 2231975 w 3803250"/>
              <a:gd name="connsiteY49" fmla="*/ 1369980 h 3981526"/>
              <a:gd name="connsiteX50" fmla="*/ 2253100 w 3803250"/>
              <a:gd name="connsiteY50" fmla="*/ 1382840 h 3981526"/>
              <a:gd name="connsiteX51" fmla="*/ 2307321 w 3803250"/>
              <a:gd name="connsiteY51" fmla="*/ 1421116 h 3981526"/>
              <a:gd name="connsiteX52" fmla="*/ 2326729 w 3803250"/>
              <a:gd name="connsiteY52" fmla="*/ 1436962 h 3981526"/>
              <a:gd name="connsiteX53" fmla="*/ 2338437 w 3803250"/>
              <a:gd name="connsiteY53" fmla="*/ 1446837 h 3981526"/>
              <a:gd name="connsiteX54" fmla="*/ 2353561 w 3803250"/>
              <a:gd name="connsiteY54" fmla="*/ 1460884 h 3981526"/>
              <a:gd name="connsiteX55" fmla="*/ 2381243 w 3803250"/>
              <a:gd name="connsiteY55" fmla="*/ 1488097 h 3981526"/>
              <a:gd name="connsiteX56" fmla="*/ 2398084 w 3803250"/>
              <a:gd name="connsiteY56" fmla="*/ 1506642 h 3981526"/>
              <a:gd name="connsiteX57" fmla="*/ 2398367 w 3803250"/>
              <a:gd name="connsiteY57" fmla="*/ 1506938 h 3981526"/>
              <a:gd name="connsiteX58" fmla="*/ 2406075 w 3803250"/>
              <a:gd name="connsiteY58" fmla="*/ 1515608 h 3981526"/>
              <a:gd name="connsiteX59" fmla="*/ 2424907 w 3803250"/>
              <a:gd name="connsiteY59" fmla="*/ 1538630 h 3981526"/>
              <a:gd name="connsiteX60" fmla="*/ 2430049 w 3803250"/>
              <a:gd name="connsiteY60" fmla="*/ 1545214 h 3981526"/>
              <a:gd name="connsiteX61" fmla="*/ 2445173 w 3803250"/>
              <a:gd name="connsiteY61" fmla="*/ 1565547 h 3981526"/>
              <a:gd name="connsiteX62" fmla="*/ 2462863 w 3803250"/>
              <a:gd name="connsiteY62" fmla="*/ 1591565 h 3981526"/>
              <a:gd name="connsiteX63" fmla="*/ 2485987 w 3803250"/>
              <a:gd name="connsiteY63" fmla="*/ 1629543 h 3981526"/>
              <a:gd name="connsiteX64" fmla="*/ 2497970 w 3803250"/>
              <a:gd name="connsiteY64" fmla="*/ 1651963 h 3981526"/>
              <a:gd name="connsiteX65" fmla="*/ 2526510 w 3803250"/>
              <a:gd name="connsiteY65" fmla="*/ 1713864 h 3981526"/>
              <a:gd name="connsiteX66" fmla="*/ 2537360 w 3803250"/>
              <a:gd name="connsiteY66" fmla="*/ 1741977 h 3981526"/>
              <a:gd name="connsiteX67" fmla="*/ 2538209 w 3803250"/>
              <a:gd name="connsiteY67" fmla="*/ 1744963 h 3981526"/>
              <a:gd name="connsiteX68" fmla="*/ 2546776 w 3803250"/>
              <a:gd name="connsiteY68" fmla="*/ 1770980 h 3981526"/>
              <a:gd name="connsiteX69" fmla="*/ 2547917 w 3803250"/>
              <a:gd name="connsiteY69" fmla="*/ 1774568 h 3981526"/>
              <a:gd name="connsiteX70" fmla="*/ 2550767 w 3803250"/>
              <a:gd name="connsiteY70" fmla="*/ 1785037 h 3981526"/>
              <a:gd name="connsiteX71" fmla="*/ 2557909 w 3803250"/>
              <a:gd name="connsiteY71" fmla="*/ 1810748 h 3981526"/>
              <a:gd name="connsiteX72" fmla="*/ 2559617 w 3803250"/>
              <a:gd name="connsiteY72" fmla="*/ 1817925 h 3981526"/>
              <a:gd name="connsiteX73" fmla="*/ 2563617 w 3803250"/>
              <a:gd name="connsiteY73" fmla="*/ 1836469 h 3981526"/>
              <a:gd name="connsiteX74" fmla="*/ 2568183 w 3803250"/>
              <a:gd name="connsiteY74" fmla="*/ 1859492 h 3981526"/>
              <a:gd name="connsiteX75" fmla="*/ 2568466 w 3803250"/>
              <a:gd name="connsiteY75" fmla="*/ 1860688 h 3981526"/>
              <a:gd name="connsiteX76" fmla="*/ 2568749 w 3803250"/>
              <a:gd name="connsiteY76" fmla="*/ 1862783 h 3981526"/>
              <a:gd name="connsiteX77" fmla="*/ 2573033 w 3803250"/>
              <a:gd name="connsiteY77" fmla="*/ 1889691 h 3981526"/>
              <a:gd name="connsiteX78" fmla="*/ 2573316 w 3803250"/>
              <a:gd name="connsiteY78" fmla="*/ 1891490 h 3981526"/>
              <a:gd name="connsiteX79" fmla="*/ 2573891 w 3803250"/>
              <a:gd name="connsiteY79" fmla="*/ 1897470 h 3981526"/>
              <a:gd name="connsiteX80" fmla="*/ 2576741 w 3803250"/>
              <a:gd name="connsiteY80" fmla="*/ 1922588 h 3981526"/>
              <a:gd name="connsiteX81" fmla="*/ 2579024 w 3803250"/>
              <a:gd name="connsiteY81" fmla="*/ 1954280 h 3981526"/>
              <a:gd name="connsiteX82" fmla="*/ 2579882 w 3803250"/>
              <a:gd name="connsiteY82" fmla="*/ 1990766 h 3981526"/>
              <a:gd name="connsiteX83" fmla="*/ 2576458 w 3803250"/>
              <a:gd name="connsiteY83" fmla="*/ 2063126 h 3981526"/>
              <a:gd name="connsiteX84" fmla="*/ 2576458 w 3803250"/>
              <a:gd name="connsiteY84" fmla="*/ 2063422 h 3981526"/>
              <a:gd name="connsiteX85" fmla="*/ 2572174 w 3803250"/>
              <a:gd name="connsiteY85" fmla="*/ 2098712 h 3981526"/>
              <a:gd name="connsiteX86" fmla="*/ 2572174 w 3803250"/>
              <a:gd name="connsiteY86" fmla="*/ 2099009 h 3981526"/>
              <a:gd name="connsiteX87" fmla="*/ 2566183 w 3803250"/>
              <a:gd name="connsiteY87" fmla="*/ 2133696 h 3981526"/>
              <a:gd name="connsiteX88" fmla="*/ 2566183 w 3803250"/>
              <a:gd name="connsiteY88" fmla="*/ 2133992 h 3981526"/>
              <a:gd name="connsiteX89" fmla="*/ 2562475 w 3803250"/>
              <a:gd name="connsiteY89" fmla="*/ 2151044 h 3981526"/>
              <a:gd name="connsiteX90" fmla="*/ 2558475 w 3803250"/>
              <a:gd name="connsiteY90" fmla="*/ 2168086 h 3981526"/>
              <a:gd name="connsiteX91" fmla="*/ 2558475 w 3803250"/>
              <a:gd name="connsiteY91" fmla="*/ 2168383 h 3981526"/>
              <a:gd name="connsiteX92" fmla="*/ 2549342 w 3803250"/>
              <a:gd name="connsiteY92" fmla="*/ 2201874 h 3981526"/>
              <a:gd name="connsiteX93" fmla="*/ 2549342 w 3803250"/>
              <a:gd name="connsiteY93" fmla="*/ 2202170 h 3981526"/>
              <a:gd name="connsiteX94" fmla="*/ 2526510 w 3803250"/>
              <a:gd name="connsiteY94" fmla="*/ 2267363 h 3981526"/>
              <a:gd name="connsiteX95" fmla="*/ 2497970 w 3803250"/>
              <a:gd name="connsiteY95" fmla="*/ 2329263 h 3981526"/>
              <a:gd name="connsiteX96" fmla="*/ 2497970 w 3803250"/>
              <a:gd name="connsiteY96" fmla="*/ 2329560 h 3981526"/>
              <a:gd name="connsiteX97" fmla="*/ 2464005 w 3803250"/>
              <a:gd name="connsiteY97" fmla="*/ 2387872 h 3981526"/>
              <a:gd name="connsiteX98" fmla="*/ 2464005 w 3803250"/>
              <a:gd name="connsiteY98" fmla="*/ 2388169 h 3981526"/>
              <a:gd name="connsiteX99" fmla="*/ 2445173 w 3803250"/>
              <a:gd name="connsiteY99" fmla="*/ 2415679 h 3981526"/>
              <a:gd name="connsiteX100" fmla="*/ 2445173 w 3803250"/>
              <a:gd name="connsiteY100" fmla="*/ 2415976 h 3981526"/>
              <a:gd name="connsiteX101" fmla="*/ 2424907 w 3803250"/>
              <a:gd name="connsiteY101" fmla="*/ 2442587 h 3981526"/>
              <a:gd name="connsiteX102" fmla="*/ 2424907 w 3803250"/>
              <a:gd name="connsiteY102" fmla="*/ 2442893 h 3981526"/>
              <a:gd name="connsiteX103" fmla="*/ 2333012 w 3803250"/>
              <a:gd name="connsiteY103" fmla="*/ 2539174 h 3981526"/>
              <a:gd name="connsiteX104" fmla="*/ 2224843 w 3803250"/>
              <a:gd name="connsiteY104" fmla="*/ 2615725 h 3981526"/>
              <a:gd name="connsiteX105" fmla="*/ 2165479 w 3803250"/>
              <a:gd name="connsiteY105" fmla="*/ 2645627 h 3981526"/>
              <a:gd name="connsiteX106" fmla="*/ 2103266 w 3803250"/>
              <a:gd name="connsiteY106" fmla="*/ 2669549 h 3981526"/>
              <a:gd name="connsiteX107" fmla="*/ 2071009 w 3803250"/>
              <a:gd name="connsiteY107" fmla="*/ 2679118 h 3981526"/>
              <a:gd name="connsiteX108" fmla="*/ 1936299 w 3803250"/>
              <a:gd name="connsiteY108" fmla="*/ 2700648 h 3981526"/>
              <a:gd name="connsiteX109" fmla="*/ 1901485 w 3803250"/>
              <a:gd name="connsiteY109" fmla="*/ 2701538 h 3981526"/>
              <a:gd name="connsiteX110" fmla="*/ 1866661 w 3803250"/>
              <a:gd name="connsiteY110" fmla="*/ 2700648 h 3981526"/>
              <a:gd name="connsiteX111" fmla="*/ 1731951 w 3803250"/>
              <a:gd name="connsiteY111" fmla="*/ 2679118 h 3981526"/>
              <a:gd name="connsiteX112" fmla="*/ 1699703 w 3803250"/>
              <a:gd name="connsiteY112" fmla="*/ 2669549 h 3981526"/>
              <a:gd name="connsiteX113" fmla="*/ 1637490 w 3803250"/>
              <a:gd name="connsiteY113" fmla="*/ 2645627 h 3981526"/>
              <a:gd name="connsiteX114" fmla="*/ 1578127 w 3803250"/>
              <a:gd name="connsiteY114" fmla="*/ 2615725 h 3981526"/>
              <a:gd name="connsiteX115" fmla="*/ 1549870 w 3803250"/>
              <a:gd name="connsiteY115" fmla="*/ 2598377 h 3981526"/>
              <a:gd name="connsiteX116" fmla="*/ 1522188 w 3803250"/>
              <a:gd name="connsiteY116" fmla="*/ 2579842 h 3981526"/>
              <a:gd name="connsiteX117" fmla="*/ 1495639 w 3803250"/>
              <a:gd name="connsiteY117" fmla="*/ 2560101 h 3981526"/>
              <a:gd name="connsiteX118" fmla="*/ 1445408 w 3803250"/>
              <a:gd name="connsiteY118" fmla="*/ 2516745 h 3981526"/>
              <a:gd name="connsiteX119" fmla="*/ 1422010 w 3803250"/>
              <a:gd name="connsiteY119" fmla="*/ 2493120 h 3981526"/>
              <a:gd name="connsiteX120" fmla="*/ 1399461 w 3803250"/>
              <a:gd name="connsiteY120" fmla="*/ 2468604 h 3981526"/>
              <a:gd name="connsiteX121" fmla="*/ 1399461 w 3803250"/>
              <a:gd name="connsiteY121" fmla="*/ 2468298 h 3981526"/>
              <a:gd name="connsiteX122" fmla="*/ 1378053 w 3803250"/>
              <a:gd name="connsiteY122" fmla="*/ 2442587 h 3981526"/>
              <a:gd name="connsiteX123" fmla="*/ 1357796 w 3803250"/>
              <a:gd name="connsiteY123" fmla="*/ 2415670 h 3981526"/>
              <a:gd name="connsiteX124" fmla="*/ 1338955 w 3803250"/>
              <a:gd name="connsiteY124" fmla="*/ 2387863 h 3981526"/>
              <a:gd name="connsiteX125" fmla="*/ 1304990 w 3803250"/>
              <a:gd name="connsiteY125" fmla="*/ 2329254 h 3981526"/>
              <a:gd name="connsiteX126" fmla="*/ 1276450 w 3803250"/>
              <a:gd name="connsiteY126" fmla="*/ 2267353 h 3981526"/>
              <a:gd name="connsiteX127" fmla="*/ 1276450 w 3803250"/>
              <a:gd name="connsiteY127" fmla="*/ 2267056 h 3981526"/>
              <a:gd name="connsiteX128" fmla="*/ 1264176 w 3803250"/>
              <a:gd name="connsiteY128" fmla="*/ 2235058 h 3981526"/>
              <a:gd name="connsiteX129" fmla="*/ 1264176 w 3803250"/>
              <a:gd name="connsiteY129" fmla="*/ 2234762 h 3981526"/>
              <a:gd name="connsiteX130" fmla="*/ 1253618 w 3803250"/>
              <a:gd name="connsiteY130" fmla="*/ 2201874 h 3981526"/>
              <a:gd name="connsiteX131" fmla="*/ 1244768 w 3803250"/>
              <a:gd name="connsiteY131" fmla="*/ 2168976 h 3981526"/>
              <a:gd name="connsiteX132" fmla="*/ 1244202 w 3803250"/>
              <a:gd name="connsiteY132" fmla="*/ 2166584 h 3981526"/>
              <a:gd name="connsiteX133" fmla="*/ 1237352 w 3803250"/>
              <a:gd name="connsiteY133" fmla="*/ 2135782 h 3981526"/>
              <a:gd name="connsiteX134" fmla="*/ 1235928 w 3803250"/>
              <a:gd name="connsiteY134" fmla="*/ 2128012 h 3981526"/>
              <a:gd name="connsiteX135" fmla="*/ 1231928 w 3803250"/>
              <a:gd name="connsiteY135" fmla="*/ 2106185 h 3981526"/>
              <a:gd name="connsiteX136" fmla="*/ 1230220 w 3803250"/>
              <a:gd name="connsiteY136" fmla="*/ 2095114 h 3981526"/>
              <a:gd name="connsiteX137" fmla="*/ 1230220 w 3803250"/>
              <a:gd name="connsiteY137" fmla="*/ 2094224 h 3981526"/>
              <a:gd name="connsiteX138" fmla="*/ 1226795 w 3803250"/>
              <a:gd name="connsiteY138" fmla="*/ 2064915 h 3981526"/>
              <a:gd name="connsiteX139" fmla="*/ 1226220 w 3803250"/>
              <a:gd name="connsiteY139" fmla="*/ 2059834 h 3981526"/>
              <a:gd name="connsiteX140" fmla="*/ 1224220 w 3803250"/>
              <a:gd name="connsiteY140" fmla="*/ 2029329 h 3981526"/>
              <a:gd name="connsiteX141" fmla="*/ 1223936 w 3803250"/>
              <a:gd name="connsiteY141" fmla="*/ 2026937 h 3981526"/>
              <a:gd name="connsiteX142" fmla="*/ 1223078 w 3803250"/>
              <a:gd name="connsiteY142" fmla="*/ 1990460 h 3981526"/>
              <a:gd name="connsiteX143" fmla="*/ 1223936 w 3803250"/>
              <a:gd name="connsiteY143" fmla="*/ 1953974 h 3981526"/>
              <a:gd name="connsiteX144" fmla="*/ 1226503 w 3803250"/>
              <a:gd name="connsiteY144" fmla="*/ 1918091 h 3981526"/>
              <a:gd name="connsiteX145" fmla="*/ 1226503 w 3803250"/>
              <a:gd name="connsiteY145" fmla="*/ 1917795 h 3981526"/>
              <a:gd name="connsiteX146" fmla="*/ 1230786 w 3803250"/>
              <a:gd name="connsiteY146" fmla="*/ 1882514 h 3981526"/>
              <a:gd name="connsiteX147" fmla="*/ 1230786 w 3803250"/>
              <a:gd name="connsiteY147" fmla="*/ 1882208 h 3981526"/>
              <a:gd name="connsiteX148" fmla="*/ 1236777 w 3803250"/>
              <a:gd name="connsiteY148" fmla="*/ 1847521 h 3981526"/>
              <a:gd name="connsiteX149" fmla="*/ 1236777 w 3803250"/>
              <a:gd name="connsiteY149" fmla="*/ 1847225 h 3981526"/>
              <a:gd name="connsiteX150" fmla="*/ 1244485 w 3803250"/>
              <a:gd name="connsiteY150" fmla="*/ 1813140 h 3981526"/>
              <a:gd name="connsiteX151" fmla="*/ 1244485 w 3803250"/>
              <a:gd name="connsiteY151" fmla="*/ 1812834 h 3981526"/>
              <a:gd name="connsiteX152" fmla="*/ 1253618 w 3803250"/>
              <a:gd name="connsiteY152" fmla="*/ 1779344 h 3981526"/>
              <a:gd name="connsiteX153" fmla="*/ 1253618 w 3803250"/>
              <a:gd name="connsiteY153" fmla="*/ 1779047 h 3981526"/>
              <a:gd name="connsiteX154" fmla="*/ 1264176 w 3803250"/>
              <a:gd name="connsiteY154" fmla="*/ 1746159 h 3981526"/>
              <a:gd name="connsiteX155" fmla="*/ 1273309 w 3803250"/>
              <a:gd name="connsiteY155" fmla="*/ 1721931 h 3981526"/>
              <a:gd name="connsiteX156" fmla="*/ 1274450 w 3803250"/>
              <a:gd name="connsiteY156" fmla="*/ 1719242 h 3981526"/>
              <a:gd name="connsiteX157" fmla="*/ 1279017 w 3803250"/>
              <a:gd name="connsiteY157" fmla="*/ 1707577 h 3981526"/>
              <a:gd name="connsiteX158" fmla="*/ 1286725 w 3803250"/>
              <a:gd name="connsiteY158" fmla="*/ 1689942 h 3981526"/>
              <a:gd name="connsiteX159" fmla="*/ 1292150 w 3803250"/>
              <a:gd name="connsiteY159" fmla="*/ 1677981 h 3981526"/>
              <a:gd name="connsiteX160" fmla="*/ 1304990 w 3803250"/>
              <a:gd name="connsiteY160" fmla="*/ 1651963 h 3981526"/>
              <a:gd name="connsiteX161" fmla="*/ 1304990 w 3803250"/>
              <a:gd name="connsiteY161" fmla="*/ 1651667 h 3981526"/>
              <a:gd name="connsiteX162" fmla="*/ 1321256 w 3803250"/>
              <a:gd name="connsiteY162" fmla="*/ 1622061 h 3981526"/>
              <a:gd name="connsiteX163" fmla="*/ 1338955 w 3803250"/>
              <a:gd name="connsiteY163" fmla="*/ 1593058 h 3981526"/>
              <a:gd name="connsiteX164" fmla="*/ 1357788 w 3803250"/>
              <a:gd name="connsiteY164" fmla="*/ 1565547 h 3981526"/>
              <a:gd name="connsiteX165" fmla="*/ 1357788 w 3803250"/>
              <a:gd name="connsiteY165" fmla="*/ 1565241 h 3981526"/>
              <a:gd name="connsiteX166" fmla="*/ 1378053 w 3803250"/>
              <a:gd name="connsiteY166" fmla="*/ 1538630 h 3981526"/>
              <a:gd name="connsiteX167" fmla="*/ 1378053 w 3803250"/>
              <a:gd name="connsiteY167" fmla="*/ 1538334 h 3981526"/>
              <a:gd name="connsiteX168" fmla="*/ 1399461 w 3803250"/>
              <a:gd name="connsiteY168" fmla="*/ 1512613 h 3981526"/>
              <a:gd name="connsiteX169" fmla="*/ 1469957 w 3803250"/>
              <a:gd name="connsiteY169" fmla="*/ 1442043 h 3981526"/>
              <a:gd name="connsiteX170" fmla="*/ 1578127 w 3803250"/>
              <a:gd name="connsiteY170" fmla="*/ 1365492 h 3981526"/>
              <a:gd name="connsiteX171" fmla="*/ 1637490 w 3803250"/>
              <a:gd name="connsiteY171" fmla="*/ 1335590 h 3981526"/>
              <a:gd name="connsiteX172" fmla="*/ 1699703 w 3803250"/>
              <a:gd name="connsiteY172" fmla="*/ 1311668 h 3981526"/>
              <a:gd name="connsiteX173" fmla="*/ 1731951 w 3803250"/>
              <a:gd name="connsiteY173" fmla="*/ 1302099 h 3981526"/>
              <a:gd name="connsiteX174" fmla="*/ 1866661 w 3803250"/>
              <a:gd name="connsiteY174" fmla="*/ 1280569 h 3981526"/>
              <a:gd name="connsiteX175" fmla="*/ 1901485 w 3803250"/>
              <a:gd name="connsiteY175" fmla="*/ 1279679 h 398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803250" h="3981526">
                <a:moveTo>
                  <a:pt x="2162337" y="-150"/>
                </a:moveTo>
                <a:cubicBezTo>
                  <a:pt x="2140346" y="173246"/>
                  <a:pt x="1998759" y="307248"/>
                  <a:pt x="1827271" y="307248"/>
                </a:cubicBezTo>
                <a:cubicBezTo>
                  <a:pt x="1664496" y="307248"/>
                  <a:pt x="1528408" y="186700"/>
                  <a:pt x="1496205" y="26164"/>
                </a:cubicBezTo>
                <a:cubicBezTo>
                  <a:pt x="1376939" y="53072"/>
                  <a:pt x="1261920" y="91711"/>
                  <a:pt x="1152006" y="140693"/>
                </a:cubicBezTo>
                <a:cubicBezTo>
                  <a:pt x="1212237" y="301162"/>
                  <a:pt x="1153257" y="488166"/>
                  <a:pt x="1006447" y="576974"/>
                </a:cubicBezTo>
                <a:cubicBezTo>
                  <a:pt x="870139" y="659428"/>
                  <a:pt x="701519" y="631334"/>
                  <a:pt x="596034" y="518968"/>
                </a:cubicBezTo>
                <a:cubicBezTo>
                  <a:pt x="522058" y="591030"/>
                  <a:pt x="453215" y="669103"/>
                  <a:pt x="390828" y="752504"/>
                </a:cubicBezTo>
                <a:cubicBezTo>
                  <a:pt x="522168" y="859369"/>
                  <a:pt x="561357" y="1054276"/>
                  <a:pt x="475873" y="1209406"/>
                </a:cubicBezTo>
                <a:cubicBezTo>
                  <a:pt x="394344" y="1357359"/>
                  <a:pt x="226181" y="1420618"/>
                  <a:pt x="77178" y="1369100"/>
                </a:cubicBezTo>
                <a:cubicBezTo>
                  <a:pt x="41460" y="1484107"/>
                  <a:pt x="15258" y="1603670"/>
                  <a:pt x="-168" y="1726734"/>
                </a:cubicBezTo>
                <a:cubicBezTo>
                  <a:pt x="171000" y="1744197"/>
                  <a:pt x="304924" y="1895375"/>
                  <a:pt x="304924" y="2079287"/>
                </a:cubicBezTo>
                <a:cubicBezTo>
                  <a:pt x="304924" y="2252521"/>
                  <a:pt x="186088" y="2396589"/>
                  <a:pt x="29222" y="2427353"/>
                </a:cubicBezTo>
                <a:cubicBezTo>
                  <a:pt x="40894" y="2482460"/>
                  <a:pt x="54419" y="2536706"/>
                  <a:pt x="70320" y="2590023"/>
                </a:cubicBezTo>
                <a:cubicBezTo>
                  <a:pt x="100997" y="2581555"/>
                  <a:pt x="132377" y="2577622"/>
                  <a:pt x="163365" y="2578359"/>
                </a:cubicBezTo>
                <a:cubicBezTo>
                  <a:pt x="277599" y="2581057"/>
                  <a:pt x="387787" y="2644498"/>
                  <a:pt x="449050" y="2755678"/>
                </a:cubicBezTo>
                <a:cubicBezTo>
                  <a:pt x="532442" y="2907009"/>
                  <a:pt x="497116" y="3096127"/>
                  <a:pt x="373421" y="3204513"/>
                </a:cubicBezTo>
                <a:cubicBezTo>
                  <a:pt x="442438" y="3299694"/>
                  <a:pt x="519355" y="3388311"/>
                  <a:pt x="603167" y="3469148"/>
                </a:cubicBezTo>
                <a:cubicBezTo>
                  <a:pt x="666896" y="3388254"/>
                  <a:pt x="760508" y="3342850"/>
                  <a:pt x="856887" y="3340563"/>
                </a:cubicBezTo>
                <a:cubicBezTo>
                  <a:pt x="916716" y="3339146"/>
                  <a:pt x="977386" y="3354485"/>
                  <a:pt x="1032968" y="3388110"/>
                </a:cubicBezTo>
                <a:cubicBezTo>
                  <a:pt x="1187085" y="3481329"/>
                  <a:pt x="1244595" y="3682628"/>
                  <a:pt x="1168820" y="3848006"/>
                </a:cubicBezTo>
                <a:cubicBezTo>
                  <a:pt x="1273619" y="3893458"/>
                  <a:pt x="1383012" y="3929523"/>
                  <a:pt x="1496187" y="3955062"/>
                </a:cubicBezTo>
                <a:cubicBezTo>
                  <a:pt x="1528389" y="3794526"/>
                  <a:pt x="1664478" y="3673978"/>
                  <a:pt x="1827253" y="3673978"/>
                </a:cubicBezTo>
                <a:cubicBezTo>
                  <a:pt x="1998731" y="3673969"/>
                  <a:pt x="2140327" y="3807970"/>
                  <a:pt x="2162319" y="3981377"/>
                </a:cubicBezTo>
                <a:cubicBezTo>
                  <a:pt x="2264790" y="3966737"/>
                  <a:pt x="2364749" y="3943810"/>
                  <a:pt x="2461420" y="3912893"/>
                </a:cubicBezTo>
                <a:cubicBezTo>
                  <a:pt x="2410842" y="3756175"/>
                  <a:pt x="2471019" y="3578625"/>
                  <a:pt x="2612962" y="3492764"/>
                </a:cubicBezTo>
                <a:cubicBezTo>
                  <a:pt x="2663494" y="3462201"/>
                  <a:pt x="2718547" y="3446996"/>
                  <a:pt x="2773079" y="3445523"/>
                </a:cubicBezTo>
                <a:cubicBezTo>
                  <a:pt x="2882701" y="3442557"/>
                  <a:pt x="2990304" y="3495788"/>
                  <a:pt x="3057047" y="3593839"/>
                </a:cubicBezTo>
                <a:cubicBezTo>
                  <a:pt x="3154540" y="3516543"/>
                  <a:pt x="3244773" y="3429620"/>
                  <a:pt x="3326466" y="3334582"/>
                </a:cubicBezTo>
                <a:cubicBezTo>
                  <a:pt x="3209291" y="3225153"/>
                  <a:pt x="3177281" y="3040905"/>
                  <a:pt x="3258828" y="2892924"/>
                </a:cubicBezTo>
                <a:cubicBezTo>
                  <a:pt x="3320100" y="2781744"/>
                  <a:pt x="3430288" y="2718303"/>
                  <a:pt x="3544513" y="2715604"/>
                </a:cubicBezTo>
                <a:cubicBezTo>
                  <a:pt x="3590086" y="2714523"/>
                  <a:pt x="3636362" y="2723183"/>
                  <a:pt x="3680364" y="2742215"/>
                </a:cubicBezTo>
                <a:cubicBezTo>
                  <a:pt x="3719845" y="2639791"/>
                  <a:pt x="3751500" y="2533127"/>
                  <a:pt x="3774542" y="2423152"/>
                </a:cubicBezTo>
                <a:cubicBezTo>
                  <a:pt x="3627521" y="2384657"/>
                  <a:pt x="3518539" y="2245201"/>
                  <a:pt x="3518539" y="2079268"/>
                </a:cubicBezTo>
                <a:cubicBezTo>
                  <a:pt x="3518539" y="1902800"/>
                  <a:pt x="3641887" y="1756407"/>
                  <a:pt x="3803082" y="1729413"/>
                </a:cubicBezTo>
                <a:cubicBezTo>
                  <a:pt x="3780725" y="1549165"/>
                  <a:pt x="3735526" y="1376496"/>
                  <a:pt x="3670656" y="1214496"/>
                </a:cubicBezTo>
                <a:cubicBezTo>
                  <a:pt x="3512867" y="1293707"/>
                  <a:pt x="3320931" y="1233557"/>
                  <a:pt x="3231996" y="1072160"/>
                </a:cubicBezTo>
                <a:cubicBezTo>
                  <a:pt x="3148850" y="921269"/>
                  <a:pt x="3183902" y="732764"/>
                  <a:pt x="3306775" y="624225"/>
                </a:cubicBezTo>
                <a:cubicBezTo>
                  <a:pt x="3233009" y="540976"/>
                  <a:pt x="3152640" y="464072"/>
                  <a:pt x="3066472" y="394870"/>
                </a:cubicBezTo>
                <a:cubicBezTo>
                  <a:pt x="2962759" y="522834"/>
                  <a:pt x="2783454" y="559214"/>
                  <a:pt x="2639794" y="472320"/>
                </a:cubicBezTo>
                <a:cubicBezTo>
                  <a:pt x="2504783" y="390650"/>
                  <a:pt x="2443784" y="225971"/>
                  <a:pt x="2481686" y="75214"/>
                </a:cubicBezTo>
                <a:cubicBezTo>
                  <a:pt x="2378713" y="40958"/>
                  <a:pt x="2271995" y="15524"/>
                  <a:pt x="2162319" y="-140"/>
                </a:cubicBezTo>
                <a:close/>
                <a:moveTo>
                  <a:pt x="1901485" y="1279679"/>
                </a:moveTo>
                <a:cubicBezTo>
                  <a:pt x="1913184" y="1279679"/>
                  <a:pt x="1924746" y="1279966"/>
                  <a:pt x="1936299" y="1280578"/>
                </a:cubicBezTo>
                <a:cubicBezTo>
                  <a:pt x="1982539" y="1283038"/>
                  <a:pt x="2027664" y="1290406"/>
                  <a:pt x="2071009" y="1302108"/>
                </a:cubicBezTo>
                <a:cubicBezTo>
                  <a:pt x="2081850" y="1305027"/>
                  <a:pt x="2092644" y="1308213"/>
                  <a:pt x="2103266" y="1311677"/>
                </a:cubicBezTo>
                <a:cubicBezTo>
                  <a:pt x="2124500" y="1318605"/>
                  <a:pt x="2145195" y="1326595"/>
                  <a:pt x="2165479" y="1335599"/>
                </a:cubicBezTo>
                <a:cubicBezTo>
                  <a:pt x="2175626" y="1340096"/>
                  <a:pt x="2185571" y="1344929"/>
                  <a:pt x="2195444" y="1349952"/>
                </a:cubicBezTo>
                <a:cubicBezTo>
                  <a:pt x="2200385" y="1352459"/>
                  <a:pt x="2205417" y="1355091"/>
                  <a:pt x="2210285" y="1357722"/>
                </a:cubicBezTo>
                <a:cubicBezTo>
                  <a:pt x="2210970" y="1358086"/>
                  <a:pt x="2211609" y="1358555"/>
                  <a:pt x="2212285" y="1358918"/>
                </a:cubicBezTo>
                <a:cubicBezTo>
                  <a:pt x="2218906" y="1362507"/>
                  <a:pt x="2225491" y="1366181"/>
                  <a:pt x="2231975" y="1369980"/>
                </a:cubicBezTo>
                <a:cubicBezTo>
                  <a:pt x="2239126" y="1374190"/>
                  <a:pt x="2246104" y="1378391"/>
                  <a:pt x="2253100" y="1382840"/>
                </a:cubicBezTo>
                <a:cubicBezTo>
                  <a:pt x="2271749" y="1394725"/>
                  <a:pt x="2289914" y="1407461"/>
                  <a:pt x="2307321" y="1421116"/>
                </a:cubicBezTo>
                <a:cubicBezTo>
                  <a:pt x="2313851" y="1426235"/>
                  <a:pt x="2320372" y="1431613"/>
                  <a:pt x="2326729" y="1436962"/>
                </a:cubicBezTo>
                <a:cubicBezTo>
                  <a:pt x="2330638" y="1440263"/>
                  <a:pt x="2334601" y="1443449"/>
                  <a:pt x="2338437" y="1446837"/>
                </a:cubicBezTo>
                <a:cubicBezTo>
                  <a:pt x="2343606" y="1451391"/>
                  <a:pt x="2348520" y="1456176"/>
                  <a:pt x="2353561" y="1460884"/>
                </a:cubicBezTo>
                <a:cubicBezTo>
                  <a:pt x="2363004" y="1469725"/>
                  <a:pt x="2372302" y="1478730"/>
                  <a:pt x="2381243" y="1488097"/>
                </a:cubicBezTo>
                <a:cubicBezTo>
                  <a:pt x="2386996" y="1494135"/>
                  <a:pt x="2392540" y="1500393"/>
                  <a:pt x="2398084" y="1506642"/>
                </a:cubicBezTo>
                <a:lnTo>
                  <a:pt x="2398367" y="1506938"/>
                </a:lnTo>
                <a:cubicBezTo>
                  <a:pt x="2400933" y="1509828"/>
                  <a:pt x="2403554" y="1512670"/>
                  <a:pt x="2406075" y="1515608"/>
                </a:cubicBezTo>
                <a:cubicBezTo>
                  <a:pt x="2412532" y="1523148"/>
                  <a:pt x="2418760" y="1530812"/>
                  <a:pt x="2424907" y="1538630"/>
                </a:cubicBezTo>
                <a:lnTo>
                  <a:pt x="2430049" y="1545214"/>
                </a:lnTo>
                <a:cubicBezTo>
                  <a:pt x="2435172" y="1551883"/>
                  <a:pt x="2440277" y="1558686"/>
                  <a:pt x="2445173" y="1565547"/>
                </a:cubicBezTo>
                <a:cubicBezTo>
                  <a:pt x="2451273" y="1574111"/>
                  <a:pt x="2457128" y="1582704"/>
                  <a:pt x="2462863" y="1591565"/>
                </a:cubicBezTo>
                <a:cubicBezTo>
                  <a:pt x="2470882" y="1603937"/>
                  <a:pt x="2478699" y="1616626"/>
                  <a:pt x="2485987" y="1629543"/>
                </a:cubicBezTo>
                <a:cubicBezTo>
                  <a:pt x="2490134" y="1636892"/>
                  <a:pt x="2494070" y="1644442"/>
                  <a:pt x="2497970" y="1651963"/>
                </a:cubicBezTo>
                <a:cubicBezTo>
                  <a:pt x="2508418" y="1672106"/>
                  <a:pt x="2517925" y="1692602"/>
                  <a:pt x="2526510" y="1713864"/>
                </a:cubicBezTo>
                <a:cubicBezTo>
                  <a:pt x="2530273" y="1723174"/>
                  <a:pt x="2533962" y="1732466"/>
                  <a:pt x="2537360" y="1741977"/>
                </a:cubicBezTo>
                <a:cubicBezTo>
                  <a:pt x="2537707" y="1742944"/>
                  <a:pt x="2537871" y="1743987"/>
                  <a:pt x="2538209" y="1744963"/>
                </a:cubicBezTo>
                <a:cubicBezTo>
                  <a:pt x="2541223" y="1753527"/>
                  <a:pt x="2544072" y="1762263"/>
                  <a:pt x="2546776" y="1770980"/>
                </a:cubicBezTo>
                <a:cubicBezTo>
                  <a:pt x="2547150" y="1772176"/>
                  <a:pt x="2547552" y="1773372"/>
                  <a:pt x="2547917" y="1774568"/>
                </a:cubicBezTo>
                <a:cubicBezTo>
                  <a:pt x="2548968" y="1778023"/>
                  <a:pt x="2549771" y="1781554"/>
                  <a:pt x="2550767" y="1785037"/>
                </a:cubicBezTo>
                <a:cubicBezTo>
                  <a:pt x="2553233" y="1793572"/>
                  <a:pt x="2555744" y="1802079"/>
                  <a:pt x="2557909" y="1810748"/>
                </a:cubicBezTo>
                <a:cubicBezTo>
                  <a:pt x="2558502" y="1813140"/>
                  <a:pt x="2559050" y="1815533"/>
                  <a:pt x="2559617" y="1817925"/>
                </a:cubicBezTo>
                <a:cubicBezTo>
                  <a:pt x="2561078" y="1824049"/>
                  <a:pt x="2562302" y="1830278"/>
                  <a:pt x="2563617" y="1836469"/>
                </a:cubicBezTo>
                <a:cubicBezTo>
                  <a:pt x="2565233" y="1844105"/>
                  <a:pt x="2566804" y="1851770"/>
                  <a:pt x="2568183" y="1859492"/>
                </a:cubicBezTo>
                <a:cubicBezTo>
                  <a:pt x="2568256" y="1859894"/>
                  <a:pt x="2568393" y="1860286"/>
                  <a:pt x="2568466" y="1860688"/>
                </a:cubicBezTo>
                <a:cubicBezTo>
                  <a:pt x="2568585" y="1861377"/>
                  <a:pt x="2568631" y="1862085"/>
                  <a:pt x="2568749" y="1862783"/>
                </a:cubicBezTo>
                <a:cubicBezTo>
                  <a:pt x="2570302" y="1871702"/>
                  <a:pt x="2571800" y="1880658"/>
                  <a:pt x="2573033" y="1889691"/>
                </a:cubicBezTo>
                <a:cubicBezTo>
                  <a:pt x="2573115" y="1890294"/>
                  <a:pt x="2573234" y="1890887"/>
                  <a:pt x="2573316" y="1891490"/>
                </a:cubicBezTo>
                <a:cubicBezTo>
                  <a:pt x="2573581" y="1893461"/>
                  <a:pt x="2573636" y="1895480"/>
                  <a:pt x="2573891" y="1897470"/>
                </a:cubicBezTo>
                <a:cubicBezTo>
                  <a:pt x="2574932" y="1905814"/>
                  <a:pt x="2575973" y="1914149"/>
                  <a:pt x="2576741" y="1922588"/>
                </a:cubicBezTo>
                <a:cubicBezTo>
                  <a:pt x="2577691" y="1933066"/>
                  <a:pt x="2578512" y="1943678"/>
                  <a:pt x="2579024" y="1954280"/>
                </a:cubicBezTo>
                <a:cubicBezTo>
                  <a:pt x="2579599" y="1966299"/>
                  <a:pt x="2579882" y="1978604"/>
                  <a:pt x="2579882" y="1990766"/>
                </a:cubicBezTo>
                <a:cubicBezTo>
                  <a:pt x="2579882" y="2015291"/>
                  <a:pt x="2578777" y="2039242"/>
                  <a:pt x="2576458" y="2063126"/>
                </a:cubicBezTo>
                <a:cubicBezTo>
                  <a:pt x="2576448" y="2063222"/>
                  <a:pt x="2576467" y="2063327"/>
                  <a:pt x="2576458" y="2063422"/>
                </a:cubicBezTo>
                <a:cubicBezTo>
                  <a:pt x="2575307" y="2075269"/>
                  <a:pt x="2573882" y="2087048"/>
                  <a:pt x="2572174" y="2098712"/>
                </a:cubicBezTo>
                <a:cubicBezTo>
                  <a:pt x="2572165" y="2098808"/>
                  <a:pt x="2572192" y="2098913"/>
                  <a:pt x="2572174" y="2099009"/>
                </a:cubicBezTo>
                <a:cubicBezTo>
                  <a:pt x="2570466" y="2110673"/>
                  <a:pt x="2568421" y="2122232"/>
                  <a:pt x="2566183" y="2133696"/>
                </a:cubicBezTo>
                <a:cubicBezTo>
                  <a:pt x="2566165" y="2133792"/>
                  <a:pt x="2566201" y="2133897"/>
                  <a:pt x="2566183" y="2133992"/>
                </a:cubicBezTo>
                <a:cubicBezTo>
                  <a:pt x="2565060" y="2139734"/>
                  <a:pt x="2563772" y="2145360"/>
                  <a:pt x="2562475" y="2151044"/>
                </a:cubicBezTo>
                <a:cubicBezTo>
                  <a:pt x="2561215" y="2156737"/>
                  <a:pt x="2559863" y="2162440"/>
                  <a:pt x="2558475" y="2168086"/>
                </a:cubicBezTo>
                <a:cubicBezTo>
                  <a:pt x="2558457" y="2168182"/>
                  <a:pt x="2558502" y="2168287"/>
                  <a:pt x="2558475" y="2168383"/>
                </a:cubicBezTo>
                <a:cubicBezTo>
                  <a:pt x="2555708" y="2179645"/>
                  <a:pt x="2552621" y="2190841"/>
                  <a:pt x="2549342" y="2201874"/>
                </a:cubicBezTo>
                <a:cubicBezTo>
                  <a:pt x="2549315" y="2201969"/>
                  <a:pt x="2549369" y="2202084"/>
                  <a:pt x="2549342" y="2202170"/>
                </a:cubicBezTo>
                <a:cubicBezTo>
                  <a:pt x="2542748" y="2224332"/>
                  <a:pt x="2535068" y="2246187"/>
                  <a:pt x="2526510" y="2267363"/>
                </a:cubicBezTo>
                <a:cubicBezTo>
                  <a:pt x="2517925" y="2288615"/>
                  <a:pt x="2508418" y="2309111"/>
                  <a:pt x="2497970" y="2329263"/>
                </a:cubicBezTo>
                <a:cubicBezTo>
                  <a:pt x="2497933" y="2329340"/>
                  <a:pt x="2498016" y="2329483"/>
                  <a:pt x="2497970" y="2329560"/>
                </a:cubicBezTo>
                <a:cubicBezTo>
                  <a:pt x="2487558" y="2349626"/>
                  <a:pt x="2476161" y="2369031"/>
                  <a:pt x="2464005" y="2387872"/>
                </a:cubicBezTo>
                <a:cubicBezTo>
                  <a:pt x="2463959" y="2387939"/>
                  <a:pt x="2464050" y="2388102"/>
                  <a:pt x="2464005" y="2388169"/>
                </a:cubicBezTo>
                <a:cubicBezTo>
                  <a:pt x="2457950" y="2397556"/>
                  <a:pt x="2451639" y="2406618"/>
                  <a:pt x="2445173" y="2415679"/>
                </a:cubicBezTo>
                <a:cubicBezTo>
                  <a:pt x="2445127" y="2415746"/>
                  <a:pt x="2445218" y="2415909"/>
                  <a:pt x="2445173" y="2415976"/>
                </a:cubicBezTo>
                <a:cubicBezTo>
                  <a:pt x="2438698" y="2425037"/>
                  <a:pt x="2431775" y="2433869"/>
                  <a:pt x="2424907" y="2442587"/>
                </a:cubicBezTo>
                <a:cubicBezTo>
                  <a:pt x="2424861" y="2442654"/>
                  <a:pt x="2424953" y="2442826"/>
                  <a:pt x="2424907" y="2442893"/>
                </a:cubicBezTo>
                <a:cubicBezTo>
                  <a:pt x="2397280" y="2477934"/>
                  <a:pt x="2366466" y="2510248"/>
                  <a:pt x="2333012" y="2539174"/>
                </a:cubicBezTo>
                <a:cubicBezTo>
                  <a:pt x="2299504" y="2568149"/>
                  <a:pt x="2263292" y="2593831"/>
                  <a:pt x="2224843" y="2615725"/>
                </a:cubicBezTo>
                <a:cubicBezTo>
                  <a:pt x="2205618" y="2626672"/>
                  <a:pt x="2185772" y="2636623"/>
                  <a:pt x="2165479" y="2645627"/>
                </a:cubicBezTo>
                <a:cubicBezTo>
                  <a:pt x="2145186" y="2654622"/>
                  <a:pt x="2124500" y="2662622"/>
                  <a:pt x="2103266" y="2669549"/>
                </a:cubicBezTo>
                <a:cubicBezTo>
                  <a:pt x="2092644" y="2673013"/>
                  <a:pt x="2081850" y="2676190"/>
                  <a:pt x="2071009" y="2679118"/>
                </a:cubicBezTo>
                <a:cubicBezTo>
                  <a:pt x="2027673" y="2690811"/>
                  <a:pt x="1982539" y="2698189"/>
                  <a:pt x="1936299" y="2700648"/>
                </a:cubicBezTo>
                <a:cubicBezTo>
                  <a:pt x="1924746" y="2701260"/>
                  <a:pt x="1913184" y="2701538"/>
                  <a:pt x="1901485" y="2701538"/>
                </a:cubicBezTo>
                <a:cubicBezTo>
                  <a:pt x="1889776" y="2701538"/>
                  <a:pt x="1878223" y="2701260"/>
                  <a:pt x="1866661" y="2700648"/>
                </a:cubicBezTo>
                <a:cubicBezTo>
                  <a:pt x="1820430" y="2698189"/>
                  <a:pt x="1775296" y="2690821"/>
                  <a:pt x="1731951" y="2679118"/>
                </a:cubicBezTo>
                <a:cubicBezTo>
                  <a:pt x="1721120" y="2676190"/>
                  <a:pt x="1710325" y="2673013"/>
                  <a:pt x="1699703" y="2669549"/>
                </a:cubicBezTo>
                <a:cubicBezTo>
                  <a:pt x="1678470" y="2662612"/>
                  <a:pt x="1657774" y="2654622"/>
                  <a:pt x="1637490" y="2645627"/>
                </a:cubicBezTo>
                <a:cubicBezTo>
                  <a:pt x="1617197" y="2636623"/>
                  <a:pt x="1597351" y="2626672"/>
                  <a:pt x="1578127" y="2615725"/>
                </a:cubicBezTo>
                <a:cubicBezTo>
                  <a:pt x="1568510" y="2610242"/>
                  <a:pt x="1559194" y="2604319"/>
                  <a:pt x="1549870" y="2598377"/>
                </a:cubicBezTo>
                <a:cubicBezTo>
                  <a:pt x="1540545" y="2592434"/>
                  <a:pt x="1531230" y="2586215"/>
                  <a:pt x="1522188" y="2579842"/>
                </a:cubicBezTo>
                <a:cubicBezTo>
                  <a:pt x="1513137" y="2573459"/>
                  <a:pt x="1504352" y="2566924"/>
                  <a:pt x="1495639" y="2560101"/>
                </a:cubicBezTo>
                <a:cubicBezTo>
                  <a:pt x="1478232" y="2546456"/>
                  <a:pt x="1461482" y="2532046"/>
                  <a:pt x="1445408" y="2516745"/>
                </a:cubicBezTo>
                <a:cubicBezTo>
                  <a:pt x="1437426" y="2509138"/>
                  <a:pt x="1429636" y="2501110"/>
                  <a:pt x="1422010" y="2493120"/>
                </a:cubicBezTo>
                <a:cubicBezTo>
                  <a:pt x="1414283" y="2485034"/>
                  <a:pt x="1406813" y="2477073"/>
                  <a:pt x="1399461" y="2468604"/>
                </a:cubicBezTo>
                <a:cubicBezTo>
                  <a:pt x="1399415" y="2468547"/>
                  <a:pt x="1399506" y="2468356"/>
                  <a:pt x="1399461" y="2468298"/>
                </a:cubicBezTo>
                <a:cubicBezTo>
                  <a:pt x="1392163" y="2459878"/>
                  <a:pt x="1384967" y="2451371"/>
                  <a:pt x="1378053" y="2442587"/>
                </a:cubicBezTo>
                <a:cubicBezTo>
                  <a:pt x="1371140" y="2433803"/>
                  <a:pt x="1364308" y="2424798"/>
                  <a:pt x="1357796" y="2415670"/>
                </a:cubicBezTo>
                <a:cubicBezTo>
                  <a:pt x="1351276" y="2406551"/>
                  <a:pt x="1345056" y="2397326"/>
                  <a:pt x="1338955" y="2387863"/>
                </a:cubicBezTo>
                <a:cubicBezTo>
                  <a:pt x="1326763" y="2368955"/>
                  <a:pt x="1315439" y="2349396"/>
                  <a:pt x="1304990" y="2329254"/>
                </a:cubicBezTo>
                <a:cubicBezTo>
                  <a:pt x="1294542" y="2309111"/>
                  <a:pt x="1285035" y="2288615"/>
                  <a:pt x="1276450" y="2267353"/>
                </a:cubicBezTo>
                <a:cubicBezTo>
                  <a:pt x="1276414" y="2267276"/>
                  <a:pt x="1276487" y="2267143"/>
                  <a:pt x="1276450" y="2267056"/>
                </a:cubicBezTo>
                <a:cubicBezTo>
                  <a:pt x="1272194" y="2256511"/>
                  <a:pt x="1267957" y="2245862"/>
                  <a:pt x="1264176" y="2235058"/>
                </a:cubicBezTo>
                <a:cubicBezTo>
                  <a:pt x="1264148" y="2234972"/>
                  <a:pt x="1264212" y="2234848"/>
                  <a:pt x="1264176" y="2234762"/>
                </a:cubicBezTo>
                <a:cubicBezTo>
                  <a:pt x="1260376" y="2223872"/>
                  <a:pt x="1256924" y="2213002"/>
                  <a:pt x="1253618" y="2201874"/>
                </a:cubicBezTo>
                <a:cubicBezTo>
                  <a:pt x="1250385" y="2190984"/>
                  <a:pt x="1247517" y="2180076"/>
                  <a:pt x="1244768" y="2168976"/>
                </a:cubicBezTo>
                <a:cubicBezTo>
                  <a:pt x="1244577" y="2168182"/>
                  <a:pt x="1244394" y="2167378"/>
                  <a:pt x="1244202" y="2166584"/>
                </a:cubicBezTo>
                <a:cubicBezTo>
                  <a:pt x="1241746" y="2156479"/>
                  <a:pt x="1239398" y="2146049"/>
                  <a:pt x="1237352" y="2135782"/>
                </a:cubicBezTo>
                <a:cubicBezTo>
                  <a:pt x="1236841" y="2133208"/>
                  <a:pt x="1236412" y="2130605"/>
                  <a:pt x="1235928" y="2128012"/>
                </a:cubicBezTo>
                <a:cubicBezTo>
                  <a:pt x="1234558" y="2120730"/>
                  <a:pt x="1233078" y="2113534"/>
                  <a:pt x="1231928" y="2106185"/>
                </a:cubicBezTo>
                <a:cubicBezTo>
                  <a:pt x="1231352" y="2102501"/>
                  <a:pt x="1230740" y="2098818"/>
                  <a:pt x="1230220" y="2095114"/>
                </a:cubicBezTo>
                <a:cubicBezTo>
                  <a:pt x="1230174" y="2094827"/>
                  <a:pt x="1230256" y="2094511"/>
                  <a:pt x="1230220" y="2094224"/>
                </a:cubicBezTo>
                <a:cubicBezTo>
                  <a:pt x="1228859" y="2084493"/>
                  <a:pt x="1227772" y="2074771"/>
                  <a:pt x="1226795" y="2064915"/>
                </a:cubicBezTo>
                <a:cubicBezTo>
                  <a:pt x="1226621" y="2063212"/>
                  <a:pt x="1226384" y="2061537"/>
                  <a:pt x="1226220" y="2059834"/>
                </a:cubicBezTo>
                <a:cubicBezTo>
                  <a:pt x="1225288" y="2049748"/>
                  <a:pt x="1224749" y="2039539"/>
                  <a:pt x="1224220" y="2029329"/>
                </a:cubicBezTo>
                <a:cubicBezTo>
                  <a:pt x="1224183" y="2028525"/>
                  <a:pt x="1223973" y="2027750"/>
                  <a:pt x="1223936" y="2026937"/>
                </a:cubicBezTo>
                <a:cubicBezTo>
                  <a:pt x="1223352" y="2014832"/>
                  <a:pt x="1223078" y="2002718"/>
                  <a:pt x="1223078" y="1990460"/>
                </a:cubicBezTo>
                <a:cubicBezTo>
                  <a:pt x="1223078" y="1978202"/>
                  <a:pt x="1223352" y="1966088"/>
                  <a:pt x="1223936" y="1953974"/>
                </a:cubicBezTo>
                <a:cubicBezTo>
                  <a:pt x="1224494" y="1941984"/>
                  <a:pt x="1225352" y="1929985"/>
                  <a:pt x="1226503" y="1918091"/>
                </a:cubicBezTo>
                <a:cubicBezTo>
                  <a:pt x="1226521" y="1917996"/>
                  <a:pt x="1226494" y="1917890"/>
                  <a:pt x="1226503" y="1917795"/>
                </a:cubicBezTo>
                <a:cubicBezTo>
                  <a:pt x="1227653" y="1905948"/>
                  <a:pt x="1229087" y="1894179"/>
                  <a:pt x="1230786" y="1882514"/>
                </a:cubicBezTo>
                <a:cubicBezTo>
                  <a:pt x="1230804" y="1882409"/>
                  <a:pt x="1230777" y="1882313"/>
                  <a:pt x="1230786" y="1882208"/>
                </a:cubicBezTo>
                <a:cubicBezTo>
                  <a:pt x="1232494" y="1870553"/>
                  <a:pt x="1234549" y="1858994"/>
                  <a:pt x="1236777" y="1847521"/>
                </a:cubicBezTo>
                <a:cubicBezTo>
                  <a:pt x="1236805" y="1847426"/>
                  <a:pt x="1236759" y="1847320"/>
                  <a:pt x="1236777" y="1847225"/>
                </a:cubicBezTo>
                <a:cubicBezTo>
                  <a:pt x="1239024" y="1835761"/>
                  <a:pt x="1241727" y="1824403"/>
                  <a:pt x="1244485" y="1813140"/>
                </a:cubicBezTo>
                <a:cubicBezTo>
                  <a:pt x="1244513" y="1813045"/>
                  <a:pt x="1244467" y="1812930"/>
                  <a:pt x="1244485" y="1812834"/>
                </a:cubicBezTo>
                <a:cubicBezTo>
                  <a:pt x="1247253" y="1801581"/>
                  <a:pt x="1250349" y="1790386"/>
                  <a:pt x="1253618" y="1779344"/>
                </a:cubicBezTo>
                <a:cubicBezTo>
                  <a:pt x="1253645" y="1779257"/>
                  <a:pt x="1253591" y="1779142"/>
                  <a:pt x="1253618" y="1779047"/>
                </a:cubicBezTo>
                <a:cubicBezTo>
                  <a:pt x="1256924" y="1767918"/>
                  <a:pt x="1260376" y="1757038"/>
                  <a:pt x="1264176" y="1746159"/>
                </a:cubicBezTo>
                <a:cubicBezTo>
                  <a:pt x="1267034" y="1737997"/>
                  <a:pt x="1270185" y="1729949"/>
                  <a:pt x="1273309" y="1721931"/>
                </a:cubicBezTo>
                <a:cubicBezTo>
                  <a:pt x="1273665" y="1721022"/>
                  <a:pt x="1274094" y="1720151"/>
                  <a:pt x="1274450" y="1719242"/>
                </a:cubicBezTo>
                <a:cubicBezTo>
                  <a:pt x="1275994" y="1715347"/>
                  <a:pt x="1277418" y="1711443"/>
                  <a:pt x="1279017" y="1707577"/>
                </a:cubicBezTo>
                <a:cubicBezTo>
                  <a:pt x="1281492" y="1701635"/>
                  <a:pt x="1284113" y="1695798"/>
                  <a:pt x="1286725" y="1689942"/>
                </a:cubicBezTo>
                <a:cubicBezTo>
                  <a:pt x="1288524" y="1685923"/>
                  <a:pt x="1290286" y="1681952"/>
                  <a:pt x="1292150" y="1677981"/>
                </a:cubicBezTo>
                <a:cubicBezTo>
                  <a:pt x="1296250" y="1669235"/>
                  <a:pt x="1300552" y="1660518"/>
                  <a:pt x="1304990" y="1651963"/>
                </a:cubicBezTo>
                <a:cubicBezTo>
                  <a:pt x="1305027" y="1651887"/>
                  <a:pt x="1304954" y="1651743"/>
                  <a:pt x="1304990" y="1651667"/>
                </a:cubicBezTo>
                <a:cubicBezTo>
                  <a:pt x="1310214" y="1641591"/>
                  <a:pt x="1315594" y="1631831"/>
                  <a:pt x="1321256" y="1622061"/>
                </a:cubicBezTo>
                <a:cubicBezTo>
                  <a:pt x="1326964" y="1612215"/>
                  <a:pt x="1332809" y="1602569"/>
                  <a:pt x="1338955" y="1593058"/>
                </a:cubicBezTo>
                <a:cubicBezTo>
                  <a:pt x="1345011" y="1583671"/>
                  <a:pt x="1351331" y="1574600"/>
                  <a:pt x="1357788" y="1565547"/>
                </a:cubicBezTo>
                <a:cubicBezTo>
                  <a:pt x="1357833" y="1565480"/>
                  <a:pt x="1357742" y="1565308"/>
                  <a:pt x="1357788" y="1565241"/>
                </a:cubicBezTo>
                <a:cubicBezTo>
                  <a:pt x="1364263" y="1556179"/>
                  <a:pt x="1371194" y="1547347"/>
                  <a:pt x="1378053" y="1538630"/>
                </a:cubicBezTo>
                <a:cubicBezTo>
                  <a:pt x="1378099" y="1538573"/>
                  <a:pt x="1378008" y="1538391"/>
                  <a:pt x="1378053" y="1538334"/>
                </a:cubicBezTo>
                <a:cubicBezTo>
                  <a:pt x="1384967" y="1529559"/>
                  <a:pt x="1392154" y="1521033"/>
                  <a:pt x="1399461" y="1512613"/>
                </a:cubicBezTo>
                <a:cubicBezTo>
                  <a:pt x="1421371" y="1487361"/>
                  <a:pt x="1444824" y="1463783"/>
                  <a:pt x="1469957" y="1442043"/>
                </a:cubicBezTo>
                <a:cubicBezTo>
                  <a:pt x="1503466" y="1413068"/>
                  <a:pt x="1539677" y="1387386"/>
                  <a:pt x="1578127" y="1365492"/>
                </a:cubicBezTo>
                <a:cubicBezTo>
                  <a:pt x="1597351" y="1354545"/>
                  <a:pt x="1617197" y="1344594"/>
                  <a:pt x="1637490" y="1335590"/>
                </a:cubicBezTo>
                <a:cubicBezTo>
                  <a:pt x="1657774" y="1326595"/>
                  <a:pt x="1678470" y="1318596"/>
                  <a:pt x="1699703" y="1311668"/>
                </a:cubicBezTo>
                <a:cubicBezTo>
                  <a:pt x="1710325" y="1308204"/>
                  <a:pt x="1721120" y="1305027"/>
                  <a:pt x="1731951" y="1302099"/>
                </a:cubicBezTo>
                <a:cubicBezTo>
                  <a:pt x="1775296" y="1290406"/>
                  <a:pt x="1820430" y="1283028"/>
                  <a:pt x="1866661" y="1280569"/>
                </a:cubicBezTo>
                <a:cubicBezTo>
                  <a:pt x="1878223" y="1279956"/>
                  <a:pt x="1889785" y="1279679"/>
                  <a:pt x="1901485" y="1279679"/>
                </a:cubicBezTo>
                <a:close/>
              </a:path>
            </a:pathLst>
          </a:custGeom>
          <a:solidFill>
            <a:srgbClr val="000000">
              <a:alpha val="88000"/>
            </a:srgbClr>
          </a:solidFill>
          <a:ln w="9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6" name="Freeform: Shape 545">
            <a:extLst>
              <a:ext uri="{FF2B5EF4-FFF2-40B4-BE49-F238E27FC236}">
                <a16:creationId xmlns:a16="http://schemas.microsoft.com/office/drawing/2014/main" id="{B9DA0101-B2AF-4402-A070-B34CFA0181AE}"/>
              </a:ext>
            </a:extLst>
          </p:cNvPr>
          <p:cNvSpPr/>
          <p:nvPr/>
        </p:nvSpPr>
        <p:spPr>
          <a:xfrm>
            <a:off x="3847695" y="1121325"/>
            <a:ext cx="3966552" cy="3963285"/>
          </a:xfrm>
          <a:custGeom>
            <a:avLst/>
            <a:gdLst>
              <a:gd name="connsiteX0" fmla="*/ 2255178 w 3966552"/>
              <a:gd name="connsiteY0" fmla="*/ -174 h 3963285"/>
              <a:gd name="connsiteX1" fmla="*/ 1905724 w 3966552"/>
              <a:gd name="connsiteY1" fmla="*/ 305816 h 3963285"/>
              <a:gd name="connsiteX2" fmla="*/ 1560443 w 3966552"/>
              <a:gd name="connsiteY2" fmla="*/ 26019 h 3963285"/>
              <a:gd name="connsiteX3" fmla="*/ 1201465 w 3966552"/>
              <a:gd name="connsiteY3" fmla="*/ 140024 h 3963285"/>
              <a:gd name="connsiteX4" fmla="*/ 1049655 w 3966552"/>
              <a:gd name="connsiteY4" fmla="*/ 574307 h 3963285"/>
              <a:gd name="connsiteX5" fmla="*/ 621621 w 3966552"/>
              <a:gd name="connsiteY5" fmla="*/ 516557 h 3963285"/>
              <a:gd name="connsiteX6" fmla="*/ 407604 w 3966552"/>
              <a:gd name="connsiteY6" fmla="*/ 749033 h 3963285"/>
              <a:gd name="connsiteX7" fmla="*/ 496310 w 3966552"/>
              <a:gd name="connsiteY7" fmla="*/ 1203852 h 3963285"/>
              <a:gd name="connsiteX8" fmla="*/ 80477 w 3966552"/>
              <a:gd name="connsiteY8" fmla="*/ 1362796 h 3963285"/>
              <a:gd name="connsiteX9" fmla="*/ -181 w 3966552"/>
              <a:gd name="connsiteY9" fmla="*/ 1718793 h 3963285"/>
              <a:gd name="connsiteX10" fmla="*/ 318011 w 3966552"/>
              <a:gd name="connsiteY10" fmla="*/ 2069742 h 3963285"/>
              <a:gd name="connsiteX11" fmla="*/ 30471 w 3966552"/>
              <a:gd name="connsiteY11" fmla="*/ 2416213 h 3963285"/>
              <a:gd name="connsiteX12" fmla="*/ 73333 w 3966552"/>
              <a:gd name="connsiteY12" fmla="*/ 2578138 h 3963285"/>
              <a:gd name="connsiteX13" fmla="*/ 170374 w 3966552"/>
              <a:gd name="connsiteY13" fmla="*/ 2566528 h 3963285"/>
              <a:gd name="connsiteX14" fmla="*/ 468325 w 3966552"/>
              <a:gd name="connsiteY14" fmla="*/ 2743035 h 3963285"/>
              <a:gd name="connsiteX15" fmla="*/ 389449 w 3966552"/>
              <a:gd name="connsiteY15" fmla="*/ 3189815 h 3963285"/>
              <a:gd name="connsiteX16" fmla="*/ 629060 w 3966552"/>
              <a:gd name="connsiteY16" fmla="*/ 3453239 h 3963285"/>
              <a:gd name="connsiteX17" fmla="*/ 893664 w 3966552"/>
              <a:gd name="connsiteY17" fmla="*/ 3325241 h 3963285"/>
              <a:gd name="connsiteX18" fmla="*/ 1077316 w 3966552"/>
              <a:gd name="connsiteY18" fmla="*/ 3372561 h 3963285"/>
              <a:gd name="connsiteX19" fmla="*/ 1219000 w 3966552"/>
              <a:gd name="connsiteY19" fmla="*/ 3830352 h 3963285"/>
              <a:gd name="connsiteX20" fmla="*/ 1560414 w 3966552"/>
              <a:gd name="connsiteY20" fmla="*/ 3936918 h 3963285"/>
              <a:gd name="connsiteX21" fmla="*/ 1905696 w 3966552"/>
              <a:gd name="connsiteY21" fmla="*/ 3657121 h 3963285"/>
              <a:gd name="connsiteX22" fmla="*/ 2255158 w 3966552"/>
              <a:gd name="connsiteY22" fmla="*/ 3963111 h 3963285"/>
              <a:gd name="connsiteX23" fmla="*/ 2567102 w 3966552"/>
              <a:gd name="connsiteY23" fmla="*/ 3894951 h 3963285"/>
              <a:gd name="connsiteX24" fmla="*/ 2725160 w 3966552"/>
              <a:gd name="connsiteY24" fmla="*/ 3476746 h 3963285"/>
              <a:gd name="connsiteX25" fmla="*/ 2892143 w 3966552"/>
              <a:gd name="connsiteY25" fmla="*/ 3429721 h 3963285"/>
              <a:gd name="connsiteX26" fmla="*/ 3188303 w 3966552"/>
              <a:gd name="connsiteY26" fmla="*/ 3577358 h 3963285"/>
              <a:gd name="connsiteX27" fmla="*/ 3469291 w 3966552"/>
              <a:gd name="connsiteY27" fmla="*/ 3319288 h 3963285"/>
              <a:gd name="connsiteX28" fmla="*/ 3398749 w 3966552"/>
              <a:gd name="connsiteY28" fmla="*/ 2879652 h 3963285"/>
              <a:gd name="connsiteX29" fmla="*/ 3696700 w 3966552"/>
              <a:gd name="connsiteY29" fmla="*/ 2703144 h 3963285"/>
              <a:gd name="connsiteX30" fmla="*/ 3838385 w 3966552"/>
              <a:gd name="connsiteY30" fmla="*/ 2729634 h 3963285"/>
              <a:gd name="connsiteX31" fmla="*/ 3936607 w 3966552"/>
              <a:gd name="connsiteY31" fmla="*/ 2412032 h 3963285"/>
              <a:gd name="connsiteX32" fmla="*/ 3669611 w 3966552"/>
              <a:gd name="connsiteY32" fmla="*/ 2069722 h 3963285"/>
              <a:gd name="connsiteX33" fmla="*/ 3966372 w 3966552"/>
              <a:gd name="connsiteY33" fmla="*/ 1721469 h 3963285"/>
              <a:gd name="connsiteX34" fmla="*/ 3828260 w 3966552"/>
              <a:gd name="connsiteY34" fmla="*/ 1208910 h 3963285"/>
              <a:gd name="connsiteX35" fmla="*/ 3370764 w 3966552"/>
              <a:gd name="connsiteY35" fmla="*/ 1067226 h 3963285"/>
              <a:gd name="connsiteX36" fmla="*/ 3448755 w 3966552"/>
              <a:gd name="connsiteY36" fmla="*/ 621342 h 3963285"/>
              <a:gd name="connsiteX37" fmla="*/ 3198134 w 3966552"/>
              <a:gd name="connsiteY37" fmla="*/ 393037 h 3963285"/>
              <a:gd name="connsiteX38" fmla="*/ 2753135 w 3966552"/>
              <a:gd name="connsiteY38" fmla="*/ 470132 h 3963285"/>
              <a:gd name="connsiteX39" fmla="*/ 2588238 w 3966552"/>
              <a:gd name="connsiteY39" fmla="*/ 74844 h 3963285"/>
              <a:gd name="connsiteX40" fmla="*/ 2255158 w 3966552"/>
              <a:gd name="connsiteY40" fmla="*/ -165 h 3963285"/>
              <a:gd name="connsiteX41" fmla="*/ 1983124 w 3966552"/>
              <a:gd name="connsiteY41" fmla="*/ 1273794 h 3963285"/>
              <a:gd name="connsiteX42" fmla="*/ 2019434 w 3966552"/>
              <a:gd name="connsiteY42" fmla="*/ 1274690 h 3963285"/>
              <a:gd name="connsiteX43" fmla="*/ 2159928 w 3966552"/>
              <a:gd name="connsiteY43" fmla="*/ 1296121 h 3963285"/>
              <a:gd name="connsiteX44" fmla="*/ 2193570 w 3966552"/>
              <a:gd name="connsiteY44" fmla="*/ 1305646 h 3963285"/>
              <a:gd name="connsiteX45" fmla="*/ 2258454 w 3966552"/>
              <a:gd name="connsiteY45" fmla="*/ 1329458 h 3963285"/>
              <a:gd name="connsiteX46" fmla="*/ 2289706 w 3966552"/>
              <a:gd name="connsiteY46" fmla="*/ 1343746 h 3963285"/>
              <a:gd name="connsiteX47" fmla="*/ 2305184 w 3966552"/>
              <a:gd name="connsiteY47" fmla="*/ 1351480 h 3963285"/>
              <a:gd name="connsiteX48" fmla="*/ 2307270 w 3966552"/>
              <a:gd name="connsiteY48" fmla="*/ 1352671 h 3963285"/>
              <a:gd name="connsiteX49" fmla="*/ 2327806 w 3966552"/>
              <a:gd name="connsiteY49" fmla="*/ 1363682 h 3963285"/>
              <a:gd name="connsiteX50" fmla="*/ 2349837 w 3966552"/>
              <a:gd name="connsiteY50" fmla="*/ 1376484 h 3963285"/>
              <a:gd name="connsiteX51" fmla="*/ 2406387 w 3966552"/>
              <a:gd name="connsiteY51" fmla="*/ 1414584 h 3963285"/>
              <a:gd name="connsiteX52" fmla="*/ 2426628 w 3966552"/>
              <a:gd name="connsiteY52" fmla="*/ 1430357 h 3963285"/>
              <a:gd name="connsiteX53" fmla="*/ 2438838 w 3966552"/>
              <a:gd name="connsiteY53" fmla="*/ 1440187 h 3963285"/>
              <a:gd name="connsiteX54" fmla="*/ 2454612 w 3966552"/>
              <a:gd name="connsiteY54" fmla="*/ 1454169 h 3963285"/>
              <a:gd name="connsiteX55" fmla="*/ 2483482 w 3966552"/>
              <a:gd name="connsiteY55" fmla="*/ 1481259 h 3963285"/>
              <a:gd name="connsiteX56" fmla="*/ 2501046 w 3966552"/>
              <a:gd name="connsiteY56" fmla="*/ 1499718 h 3963285"/>
              <a:gd name="connsiteX57" fmla="*/ 2501342 w 3966552"/>
              <a:gd name="connsiteY57" fmla="*/ 1500013 h 3963285"/>
              <a:gd name="connsiteX58" fmla="*/ 2509381 w 3966552"/>
              <a:gd name="connsiteY58" fmla="*/ 1508643 h 3963285"/>
              <a:gd name="connsiteX59" fmla="*/ 2529021 w 3966552"/>
              <a:gd name="connsiteY59" fmla="*/ 1531560 h 3963285"/>
              <a:gd name="connsiteX60" fmla="*/ 2534384 w 3966552"/>
              <a:gd name="connsiteY60" fmla="*/ 1538113 h 3963285"/>
              <a:gd name="connsiteX61" fmla="*/ 2550157 w 3966552"/>
              <a:gd name="connsiteY61" fmla="*/ 1558354 h 3963285"/>
              <a:gd name="connsiteX62" fmla="*/ 2568607 w 3966552"/>
              <a:gd name="connsiteY62" fmla="*/ 1584252 h 3963285"/>
              <a:gd name="connsiteX63" fmla="*/ 2592724 w 3966552"/>
              <a:gd name="connsiteY63" fmla="*/ 1622057 h 3963285"/>
              <a:gd name="connsiteX64" fmla="*/ 2605221 w 3966552"/>
              <a:gd name="connsiteY64" fmla="*/ 1644374 h 3963285"/>
              <a:gd name="connsiteX65" fmla="*/ 2634987 w 3966552"/>
              <a:gd name="connsiteY65" fmla="*/ 1705991 h 3963285"/>
              <a:gd name="connsiteX66" fmla="*/ 2646303 w 3966552"/>
              <a:gd name="connsiteY66" fmla="*/ 1733976 h 3963285"/>
              <a:gd name="connsiteX67" fmla="*/ 2647189 w 3966552"/>
              <a:gd name="connsiteY67" fmla="*/ 1736948 h 3963285"/>
              <a:gd name="connsiteX68" fmla="*/ 2656123 w 3966552"/>
              <a:gd name="connsiteY68" fmla="*/ 1762846 h 3963285"/>
              <a:gd name="connsiteX69" fmla="*/ 2657314 w 3966552"/>
              <a:gd name="connsiteY69" fmla="*/ 1766418 h 3963285"/>
              <a:gd name="connsiteX70" fmla="*/ 2660285 w 3966552"/>
              <a:gd name="connsiteY70" fmla="*/ 1776838 h 3963285"/>
              <a:gd name="connsiteX71" fmla="*/ 2667734 w 3966552"/>
              <a:gd name="connsiteY71" fmla="*/ 1802432 h 3963285"/>
              <a:gd name="connsiteX72" fmla="*/ 2669515 w 3966552"/>
              <a:gd name="connsiteY72" fmla="*/ 1809576 h 3963285"/>
              <a:gd name="connsiteX73" fmla="*/ 2673687 w 3966552"/>
              <a:gd name="connsiteY73" fmla="*/ 1828035 h 3963285"/>
              <a:gd name="connsiteX74" fmla="*/ 2678449 w 3966552"/>
              <a:gd name="connsiteY74" fmla="*/ 1850952 h 3963285"/>
              <a:gd name="connsiteX75" fmla="*/ 2678745 w 3966552"/>
              <a:gd name="connsiteY75" fmla="*/ 1852143 h 3963285"/>
              <a:gd name="connsiteX76" fmla="*/ 2679040 w 3966552"/>
              <a:gd name="connsiteY76" fmla="*/ 1854229 h 3963285"/>
              <a:gd name="connsiteX77" fmla="*/ 2683507 w 3966552"/>
              <a:gd name="connsiteY77" fmla="*/ 1881013 h 3963285"/>
              <a:gd name="connsiteX78" fmla="*/ 2683803 w 3966552"/>
              <a:gd name="connsiteY78" fmla="*/ 1882804 h 3963285"/>
              <a:gd name="connsiteX79" fmla="*/ 2684403 w 3966552"/>
              <a:gd name="connsiteY79" fmla="*/ 1888757 h 3963285"/>
              <a:gd name="connsiteX80" fmla="*/ 2687374 w 3966552"/>
              <a:gd name="connsiteY80" fmla="*/ 1913760 h 3963285"/>
              <a:gd name="connsiteX81" fmla="*/ 2689756 w 3966552"/>
              <a:gd name="connsiteY81" fmla="*/ 1945307 h 3963285"/>
              <a:gd name="connsiteX82" fmla="*/ 2690651 w 3966552"/>
              <a:gd name="connsiteY82" fmla="*/ 1981626 h 3963285"/>
              <a:gd name="connsiteX83" fmla="*/ 2687079 w 3966552"/>
              <a:gd name="connsiteY83" fmla="*/ 2053654 h 3963285"/>
              <a:gd name="connsiteX84" fmla="*/ 2687079 w 3966552"/>
              <a:gd name="connsiteY84" fmla="*/ 2053949 h 3963285"/>
              <a:gd name="connsiteX85" fmla="*/ 2682612 w 3966552"/>
              <a:gd name="connsiteY85" fmla="*/ 2089077 h 3963285"/>
              <a:gd name="connsiteX86" fmla="*/ 2682612 w 3966552"/>
              <a:gd name="connsiteY86" fmla="*/ 2089373 h 3963285"/>
              <a:gd name="connsiteX87" fmla="*/ 2676364 w 3966552"/>
              <a:gd name="connsiteY87" fmla="*/ 2123901 h 3963285"/>
              <a:gd name="connsiteX88" fmla="*/ 2676364 w 3966552"/>
              <a:gd name="connsiteY88" fmla="*/ 2124196 h 3963285"/>
              <a:gd name="connsiteX89" fmla="*/ 2672496 w 3966552"/>
              <a:gd name="connsiteY89" fmla="*/ 2141169 h 3963285"/>
              <a:gd name="connsiteX90" fmla="*/ 2668324 w 3966552"/>
              <a:gd name="connsiteY90" fmla="*/ 2158134 h 3963285"/>
              <a:gd name="connsiteX91" fmla="*/ 2668324 w 3966552"/>
              <a:gd name="connsiteY91" fmla="*/ 2158429 h 3963285"/>
              <a:gd name="connsiteX92" fmla="*/ 2658799 w 3966552"/>
              <a:gd name="connsiteY92" fmla="*/ 2191766 h 3963285"/>
              <a:gd name="connsiteX93" fmla="*/ 2658799 w 3966552"/>
              <a:gd name="connsiteY93" fmla="*/ 2192062 h 3963285"/>
              <a:gd name="connsiteX94" fmla="*/ 2634987 w 3966552"/>
              <a:gd name="connsiteY94" fmla="*/ 2256955 h 3963285"/>
              <a:gd name="connsiteX95" fmla="*/ 2605221 w 3966552"/>
              <a:gd name="connsiteY95" fmla="*/ 2318573 h 3963285"/>
              <a:gd name="connsiteX96" fmla="*/ 2605221 w 3966552"/>
              <a:gd name="connsiteY96" fmla="*/ 2318868 h 3963285"/>
              <a:gd name="connsiteX97" fmla="*/ 2569798 w 3966552"/>
              <a:gd name="connsiteY97" fmla="*/ 2376913 h 3963285"/>
              <a:gd name="connsiteX98" fmla="*/ 2569798 w 3966552"/>
              <a:gd name="connsiteY98" fmla="*/ 2377209 h 3963285"/>
              <a:gd name="connsiteX99" fmla="*/ 2550157 w 3966552"/>
              <a:gd name="connsiteY99" fmla="*/ 2404593 h 3963285"/>
              <a:gd name="connsiteX100" fmla="*/ 2550157 w 3966552"/>
              <a:gd name="connsiteY100" fmla="*/ 2404888 h 3963285"/>
              <a:gd name="connsiteX101" fmla="*/ 2529021 w 3966552"/>
              <a:gd name="connsiteY101" fmla="*/ 2431377 h 3963285"/>
              <a:gd name="connsiteX102" fmla="*/ 2529021 w 3966552"/>
              <a:gd name="connsiteY102" fmla="*/ 2431682 h 3963285"/>
              <a:gd name="connsiteX103" fmla="*/ 2433181 w 3966552"/>
              <a:gd name="connsiteY103" fmla="*/ 2527523 h 3963285"/>
              <a:gd name="connsiteX104" fmla="*/ 2320367 w 3966552"/>
              <a:gd name="connsiteY104" fmla="*/ 2603723 h 3963285"/>
              <a:gd name="connsiteX105" fmla="*/ 2258454 w 3966552"/>
              <a:gd name="connsiteY105" fmla="*/ 2633488 h 3963285"/>
              <a:gd name="connsiteX106" fmla="*/ 2193570 w 3966552"/>
              <a:gd name="connsiteY106" fmla="*/ 2657301 h 3963285"/>
              <a:gd name="connsiteX107" fmla="*/ 2159928 w 3966552"/>
              <a:gd name="connsiteY107" fmla="*/ 2666826 h 3963285"/>
              <a:gd name="connsiteX108" fmla="*/ 2019434 w 3966552"/>
              <a:gd name="connsiteY108" fmla="*/ 2688257 h 3963285"/>
              <a:gd name="connsiteX109" fmla="*/ 1983124 w 3966552"/>
              <a:gd name="connsiteY109" fmla="*/ 2689143 h 3963285"/>
              <a:gd name="connsiteX110" fmla="*/ 1946806 w 3966552"/>
              <a:gd name="connsiteY110" fmla="*/ 2688257 h 3963285"/>
              <a:gd name="connsiteX111" fmla="*/ 1806312 w 3966552"/>
              <a:gd name="connsiteY111" fmla="*/ 2666826 h 3963285"/>
              <a:gd name="connsiteX112" fmla="*/ 1772679 w 3966552"/>
              <a:gd name="connsiteY112" fmla="*/ 2657301 h 3963285"/>
              <a:gd name="connsiteX113" fmla="*/ 1707795 w 3966552"/>
              <a:gd name="connsiteY113" fmla="*/ 2633488 h 3963285"/>
              <a:gd name="connsiteX114" fmla="*/ 1645882 w 3966552"/>
              <a:gd name="connsiteY114" fmla="*/ 2603723 h 3963285"/>
              <a:gd name="connsiteX115" fmla="*/ 1616412 w 3966552"/>
              <a:gd name="connsiteY115" fmla="*/ 2586454 h 3963285"/>
              <a:gd name="connsiteX116" fmla="*/ 1587542 w 3966552"/>
              <a:gd name="connsiteY116" fmla="*/ 2568004 h 3963285"/>
              <a:gd name="connsiteX117" fmla="*/ 1559853 w 3966552"/>
              <a:gd name="connsiteY117" fmla="*/ 2548354 h 3963285"/>
              <a:gd name="connsiteX118" fmla="*/ 1507465 w 3966552"/>
              <a:gd name="connsiteY118" fmla="*/ 2505196 h 3963285"/>
              <a:gd name="connsiteX119" fmla="*/ 1483062 w 3966552"/>
              <a:gd name="connsiteY119" fmla="*/ 2481679 h 3963285"/>
              <a:gd name="connsiteX120" fmla="*/ 1459545 w 3966552"/>
              <a:gd name="connsiteY120" fmla="*/ 2457276 h 3963285"/>
              <a:gd name="connsiteX121" fmla="*/ 1459545 w 3966552"/>
              <a:gd name="connsiteY121" fmla="*/ 2456971 h 3963285"/>
              <a:gd name="connsiteX122" fmla="*/ 1437218 w 3966552"/>
              <a:gd name="connsiteY122" fmla="*/ 2431377 h 3963285"/>
              <a:gd name="connsiteX123" fmla="*/ 1416092 w 3966552"/>
              <a:gd name="connsiteY123" fmla="*/ 2404583 h 3963285"/>
              <a:gd name="connsiteX124" fmla="*/ 1396442 w 3966552"/>
              <a:gd name="connsiteY124" fmla="*/ 2376904 h 3963285"/>
              <a:gd name="connsiteX125" fmla="*/ 1361018 w 3966552"/>
              <a:gd name="connsiteY125" fmla="*/ 2318563 h 3963285"/>
              <a:gd name="connsiteX126" fmla="*/ 1331253 w 3966552"/>
              <a:gd name="connsiteY126" fmla="*/ 2256946 h 3963285"/>
              <a:gd name="connsiteX127" fmla="*/ 1331253 w 3966552"/>
              <a:gd name="connsiteY127" fmla="*/ 2256651 h 3963285"/>
              <a:gd name="connsiteX128" fmla="*/ 1318451 w 3966552"/>
              <a:gd name="connsiteY128" fmla="*/ 2224799 h 3963285"/>
              <a:gd name="connsiteX129" fmla="*/ 1318451 w 3966552"/>
              <a:gd name="connsiteY129" fmla="*/ 2224504 h 3963285"/>
              <a:gd name="connsiteX130" fmla="*/ 1307440 w 3966552"/>
              <a:gd name="connsiteY130" fmla="*/ 2191766 h 3963285"/>
              <a:gd name="connsiteX131" fmla="*/ 1298220 w 3966552"/>
              <a:gd name="connsiteY131" fmla="*/ 2159019 h 3963285"/>
              <a:gd name="connsiteX132" fmla="*/ 1297620 w 3966552"/>
              <a:gd name="connsiteY132" fmla="*/ 2156638 h 3963285"/>
              <a:gd name="connsiteX133" fmla="*/ 1290476 w 3966552"/>
              <a:gd name="connsiteY133" fmla="*/ 2125977 h 3963285"/>
              <a:gd name="connsiteX134" fmla="*/ 1288990 w 3966552"/>
              <a:gd name="connsiteY134" fmla="*/ 2118243 h 3963285"/>
              <a:gd name="connsiteX135" fmla="*/ 1284818 w 3966552"/>
              <a:gd name="connsiteY135" fmla="*/ 2096516 h 3963285"/>
              <a:gd name="connsiteX136" fmla="*/ 1283037 w 3966552"/>
              <a:gd name="connsiteY136" fmla="*/ 2085496 h 3963285"/>
              <a:gd name="connsiteX137" fmla="*/ 1283037 w 3966552"/>
              <a:gd name="connsiteY137" fmla="*/ 2084610 h 3963285"/>
              <a:gd name="connsiteX138" fmla="*/ 1279465 w 3966552"/>
              <a:gd name="connsiteY138" fmla="*/ 2055435 h 3963285"/>
              <a:gd name="connsiteX139" fmla="*/ 1278865 w 3966552"/>
              <a:gd name="connsiteY139" fmla="*/ 2050377 h 3963285"/>
              <a:gd name="connsiteX140" fmla="*/ 1276788 w 3966552"/>
              <a:gd name="connsiteY140" fmla="*/ 2020011 h 3963285"/>
              <a:gd name="connsiteX141" fmla="*/ 1276484 w 3966552"/>
              <a:gd name="connsiteY141" fmla="*/ 2017630 h 3963285"/>
              <a:gd name="connsiteX142" fmla="*/ 1275598 w 3966552"/>
              <a:gd name="connsiteY142" fmla="*/ 1981321 h 3963285"/>
              <a:gd name="connsiteX143" fmla="*/ 1276484 w 3966552"/>
              <a:gd name="connsiteY143" fmla="*/ 1945002 h 3963285"/>
              <a:gd name="connsiteX144" fmla="*/ 1279170 w 3966552"/>
              <a:gd name="connsiteY144" fmla="*/ 1909283 h 3963285"/>
              <a:gd name="connsiteX145" fmla="*/ 1279170 w 3966552"/>
              <a:gd name="connsiteY145" fmla="*/ 1908988 h 3963285"/>
              <a:gd name="connsiteX146" fmla="*/ 1283628 w 3966552"/>
              <a:gd name="connsiteY146" fmla="*/ 1873869 h 3963285"/>
              <a:gd name="connsiteX147" fmla="*/ 1283628 w 3966552"/>
              <a:gd name="connsiteY147" fmla="*/ 1873565 h 3963285"/>
              <a:gd name="connsiteX148" fmla="*/ 1289885 w 3966552"/>
              <a:gd name="connsiteY148" fmla="*/ 1839036 h 3963285"/>
              <a:gd name="connsiteX149" fmla="*/ 1289885 w 3966552"/>
              <a:gd name="connsiteY149" fmla="*/ 1838741 h 3963285"/>
              <a:gd name="connsiteX150" fmla="*/ 1297915 w 3966552"/>
              <a:gd name="connsiteY150" fmla="*/ 1804813 h 3963285"/>
              <a:gd name="connsiteX151" fmla="*/ 1297915 w 3966552"/>
              <a:gd name="connsiteY151" fmla="*/ 1804508 h 3963285"/>
              <a:gd name="connsiteX152" fmla="*/ 1307440 w 3966552"/>
              <a:gd name="connsiteY152" fmla="*/ 1771171 h 3963285"/>
              <a:gd name="connsiteX153" fmla="*/ 1307440 w 3966552"/>
              <a:gd name="connsiteY153" fmla="*/ 1770875 h 3963285"/>
              <a:gd name="connsiteX154" fmla="*/ 1318451 w 3966552"/>
              <a:gd name="connsiteY154" fmla="*/ 1738138 h 3963285"/>
              <a:gd name="connsiteX155" fmla="*/ 1327976 w 3966552"/>
              <a:gd name="connsiteY155" fmla="*/ 1714021 h 3963285"/>
              <a:gd name="connsiteX156" fmla="*/ 1329167 w 3966552"/>
              <a:gd name="connsiteY156" fmla="*/ 1711344 h 3963285"/>
              <a:gd name="connsiteX157" fmla="*/ 1333929 w 3966552"/>
              <a:gd name="connsiteY157" fmla="*/ 1699733 h 3963285"/>
              <a:gd name="connsiteX158" fmla="*/ 1341968 w 3966552"/>
              <a:gd name="connsiteY158" fmla="*/ 1682179 h 3963285"/>
              <a:gd name="connsiteX159" fmla="*/ 1347626 w 3966552"/>
              <a:gd name="connsiteY159" fmla="*/ 1670273 h 3963285"/>
              <a:gd name="connsiteX160" fmla="*/ 1361018 w 3966552"/>
              <a:gd name="connsiteY160" fmla="*/ 1644374 h 3963285"/>
              <a:gd name="connsiteX161" fmla="*/ 1361018 w 3966552"/>
              <a:gd name="connsiteY161" fmla="*/ 1644079 h 3963285"/>
              <a:gd name="connsiteX162" fmla="*/ 1377982 w 3966552"/>
              <a:gd name="connsiteY162" fmla="*/ 1614609 h 3963285"/>
              <a:gd name="connsiteX163" fmla="*/ 1396442 w 3966552"/>
              <a:gd name="connsiteY163" fmla="*/ 1585738 h 3963285"/>
              <a:gd name="connsiteX164" fmla="*/ 1416082 w 3966552"/>
              <a:gd name="connsiteY164" fmla="*/ 1558354 h 3963285"/>
              <a:gd name="connsiteX165" fmla="*/ 1416082 w 3966552"/>
              <a:gd name="connsiteY165" fmla="*/ 1558049 h 3963285"/>
              <a:gd name="connsiteX166" fmla="*/ 1437218 w 3966552"/>
              <a:gd name="connsiteY166" fmla="*/ 1531560 h 3963285"/>
              <a:gd name="connsiteX167" fmla="*/ 1437218 w 3966552"/>
              <a:gd name="connsiteY167" fmla="*/ 1531265 h 3963285"/>
              <a:gd name="connsiteX168" fmla="*/ 1459545 w 3966552"/>
              <a:gd name="connsiteY168" fmla="*/ 1505661 h 3963285"/>
              <a:gd name="connsiteX169" fmla="*/ 1533068 w 3966552"/>
              <a:gd name="connsiteY169" fmla="*/ 1435415 h 3963285"/>
              <a:gd name="connsiteX170" fmla="*/ 1645882 w 3966552"/>
              <a:gd name="connsiteY170" fmla="*/ 1359215 h 3963285"/>
              <a:gd name="connsiteX171" fmla="*/ 1707795 w 3966552"/>
              <a:gd name="connsiteY171" fmla="*/ 1329449 h 3963285"/>
              <a:gd name="connsiteX172" fmla="*/ 1772679 w 3966552"/>
              <a:gd name="connsiteY172" fmla="*/ 1305636 h 3963285"/>
              <a:gd name="connsiteX173" fmla="*/ 1806312 w 3966552"/>
              <a:gd name="connsiteY173" fmla="*/ 1296111 h 3963285"/>
              <a:gd name="connsiteX174" fmla="*/ 1946806 w 3966552"/>
              <a:gd name="connsiteY174" fmla="*/ 1274680 h 3963285"/>
              <a:gd name="connsiteX175" fmla="*/ 1983124 w 3966552"/>
              <a:gd name="connsiteY175" fmla="*/ 1273794 h 39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3966552" h="3963285">
                <a:moveTo>
                  <a:pt x="2255178" y="-174"/>
                </a:moveTo>
                <a:cubicBezTo>
                  <a:pt x="2232241" y="172428"/>
                  <a:pt x="2084575" y="305816"/>
                  <a:pt x="1905724" y="305816"/>
                </a:cubicBezTo>
                <a:cubicBezTo>
                  <a:pt x="1735960" y="305816"/>
                  <a:pt x="1594028" y="185820"/>
                  <a:pt x="1560443" y="26019"/>
                </a:cubicBezTo>
                <a:cubicBezTo>
                  <a:pt x="1436056" y="52804"/>
                  <a:pt x="1316098" y="91266"/>
                  <a:pt x="1201465" y="140024"/>
                </a:cubicBezTo>
                <a:cubicBezTo>
                  <a:pt x="1264282" y="299758"/>
                  <a:pt x="1202770" y="485905"/>
                  <a:pt x="1049655" y="574307"/>
                </a:cubicBezTo>
                <a:cubicBezTo>
                  <a:pt x="907495" y="656384"/>
                  <a:pt x="731635" y="628418"/>
                  <a:pt x="621621" y="516557"/>
                </a:cubicBezTo>
                <a:cubicBezTo>
                  <a:pt x="544468" y="588299"/>
                  <a:pt x="472669" y="666023"/>
                  <a:pt x="407604" y="749033"/>
                </a:cubicBezTo>
                <a:cubicBezTo>
                  <a:pt x="544583" y="855418"/>
                  <a:pt x="585454" y="1049424"/>
                  <a:pt x="496310" y="1203852"/>
                </a:cubicBezTo>
                <a:cubicBezTo>
                  <a:pt x="411271" y="1351128"/>
                  <a:pt x="235897" y="1414088"/>
                  <a:pt x="80477" y="1362796"/>
                </a:cubicBezTo>
                <a:cubicBezTo>
                  <a:pt x="43234" y="1477296"/>
                  <a:pt x="15907" y="1596311"/>
                  <a:pt x="-181" y="1718793"/>
                </a:cubicBezTo>
                <a:cubicBezTo>
                  <a:pt x="178337" y="1736185"/>
                  <a:pt x="318011" y="1886671"/>
                  <a:pt x="318011" y="2069742"/>
                </a:cubicBezTo>
                <a:cubicBezTo>
                  <a:pt x="318011" y="2242182"/>
                  <a:pt x="194072" y="2385591"/>
                  <a:pt x="30471" y="2416213"/>
                </a:cubicBezTo>
                <a:cubicBezTo>
                  <a:pt x="42644" y="2471058"/>
                  <a:pt x="56750" y="2525065"/>
                  <a:pt x="73333" y="2578138"/>
                </a:cubicBezTo>
                <a:cubicBezTo>
                  <a:pt x="105328" y="2569709"/>
                  <a:pt x="138056" y="2565794"/>
                  <a:pt x="170374" y="2566528"/>
                </a:cubicBezTo>
                <a:cubicBezTo>
                  <a:pt x="289513" y="2569213"/>
                  <a:pt x="404432" y="2632364"/>
                  <a:pt x="468325" y="2743035"/>
                </a:cubicBezTo>
                <a:cubicBezTo>
                  <a:pt x="555298" y="2893673"/>
                  <a:pt x="518456" y="3081925"/>
                  <a:pt x="389449" y="3189815"/>
                </a:cubicBezTo>
                <a:cubicBezTo>
                  <a:pt x="461429" y="3284570"/>
                  <a:pt x="541639" y="3372771"/>
                  <a:pt x="629060" y="3453239"/>
                </a:cubicBezTo>
                <a:cubicBezTo>
                  <a:pt x="695525" y="3372714"/>
                  <a:pt x="793157" y="3327518"/>
                  <a:pt x="893664" y="3325241"/>
                </a:cubicBezTo>
                <a:cubicBezTo>
                  <a:pt x="956072" y="3323832"/>
                  <a:pt x="1019347" y="3339100"/>
                  <a:pt x="1077316" y="3372561"/>
                </a:cubicBezTo>
                <a:cubicBezTo>
                  <a:pt x="1238050" y="3465373"/>
                  <a:pt x="1298029" y="3665751"/>
                  <a:pt x="1219000" y="3830352"/>
                </a:cubicBezTo>
                <a:cubicBezTo>
                  <a:pt x="1328300" y="3875605"/>
                  <a:pt x="1442381" y="3911505"/>
                  <a:pt x="1560414" y="3936918"/>
                </a:cubicBezTo>
                <a:cubicBezTo>
                  <a:pt x="1594009" y="3777126"/>
                  <a:pt x="1735932" y="3657121"/>
                  <a:pt x="1905696" y="3657121"/>
                </a:cubicBezTo>
                <a:cubicBezTo>
                  <a:pt x="2084547" y="3657121"/>
                  <a:pt x="2232213" y="3790519"/>
                  <a:pt x="2255158" y="3963111"/>
                </a:cubicBezTo>
                <a:cubicBezTo>
                  <a:pt x="2362029" y="3948548"/>
                  <a:pt x="2466280" y="3925726"/>
                  <a:pt x="2567102" y="3894951"/>
                </a:cubicBezTo>
                <a:cubicBezTo>
                  <a:pt x="2514353" y="3738950"/>
                  <a:pt x="2577113" y="3562214"/>
                  <a:pt x="2725160" y="3476746"/>
                </a:cubicBezTo>
                <a:cubicBezTo>
                  <a:pt x="2777852" y="3446323"/>
                  <a:pt x="2835279" y="3431188"/>
                  <a:pt x="2892143" y="3429721"/>
                </a:cubicBezTo>
                <a:cubicBezTo>
                  <a:pt x="3006481" y="3426768"/>
                  <a:pt x="3118695" y="3479756"/>
                  <a:pt x="3188303" y="3577358"/>
                </a:cubicBezTo>
                <a:cubicBezTo>
                  <a:pt x="3289973" y="3500416"/>
                  <a:pt x="3384080" y="3413890"/>
                  <a:pt x="3469291" y="3319288"/>
                </a:cubicBezTo>
                <a:cubicBezTo>
                  <a:pt x="3347076" y="3210360"/>
                  <a:pt x="3313710" y="3026956"/>
                  <a:pt x="3398749" y="2879652"/>
                </a:cubicBezTo>
                <a:cubicBezTo>
                  <a:pt x="3462652" y="2768981"/>
                  <a:pt x="3577572" y="2705831"/>
                  <a:pt x="3696700" y="2703144"/>
                </a:cubicBezTo>
                <a:cubicBezTo>
                  <a:pt x="3744230" y="2702068"/>
                  <a:pt x="3792493" y="2710688"/>
                  <a:pt x="3838385" y="2729634"/>
                </a:cubicBezTo>
                <a:cubicBezTo>
                  <a:pt x="3879571" y="2627678"/>
                  <a:pt x="3912575" y="2521503"/>
                  <a:pt x="3936607" y="2412032"/>
                </a:cubicBezTo>
                <a:cubicBezTo>
                  <a:pt x="3783273" y="2373713"/>
                  <a:pt x="3669611" y="2234895"/>
                  <a:pt x="3669611" y="2069722"/>
                </a:cubicBezTo>
                <a:cubicBezTo>
                  <a:pt x="3669611" y="1894062"/>
                  <a:pt x="3798256" y="1748339"/>
                  <a:pt x="3966372" y="1721469"/>
                </a:cubicBezTo>
                <a:cubicBezTo>
                  <a:pt x="3943055" y="1542047"/>
                  <a:pt x="3895925" y="1370168"/>
                  <a:pt x="3828260" y="1208910"/>
                </a:cubicBezTo>
                <a:cubicBezTo>
                  <a:pt x="3663697" y="1287758"/>
                  <a:pt x="3463519" y="1227884"/>
                  <a:pt x="3370764" y="1067226"/>
                </a:cubicBezTo>
                <a:cubicBezTo>
                  <a:pt x="3284049" y="917026"/>
                  <a:pt x="3320606" y="729383"/>
                  <a:pt x="3448755" y="621342"/>
                </a:cubicBezTo>
                <a:cubicBezTo>
                  <a:pt x="3371822" y="538474"/>
                  <a:pt x="3288002" y="461921"/>
                  <a:pt x="3198134" y="393037"/>
                </a:cubicBezTo>
                <a:cubicBezTo>
                  <a:pt x="3089968" y="520415"/>
                  <a:pt x="2902963" y="556629"/>
                  <a:pt x="2753135" y="470132"/>
                </a:cubicBezTo>
                <a:cubicBezTo>
                  <a:pt x="2612327" y="388836"/>
                  <a:pt x="2548709" y="224911"/>
                  <a:pt x="2588238" y="74844"/>
                </a:cubicBezTo>
                <a:cubicBezTo>
                  <a:pt x="2480844" y="40745"/>
                  <a:pt x="2369544" y="15428"/>
                  <a:pt x="2255158" y="-165"/>
                </a:cubicBezTo>
                <a:close/>
                <a:moveTo>
                  <a:pt x="1983124" y="1273794"/>
                </a:moveTo>
                <a:cubicBezTo>
                  <a:pt x="1995326" y="1273794"/>
                  <a:pt x="2007385" y="1274080"/>
                  <a:pt x="2019434" y="1274690"/>
                </a:cubicBezTo>
                <a:cubicBezTo>
                  <a:pt x="2067659" y="1277138"/>
                  <a:pt x="2114722" y="1284472"/>
                  <a:pt x="2159928" y="1296121"/>
                </a:cubicBezTo>
                <a:cubicBezTo>
                  <a:pt x="2171234" y="1299026"/>
                  <a:pt x="2182492" y="1302198"/>
                  <a:pt x="2193570" y="1305646"/>
                </a:cubicBezTo>
                <a:cubicBezTo>
                  <a:pt x="2215715" y="1312542"/>
                  <a:pt x="2237299" y="1320495"/>
                  <a:pt x="2258454" y="1329458"/>
                </a:cubicBezTo>
                <a:cubicBezTo>
                  <a:pt x="2269036" y="1333935"/>
                  <a:pt x="2279419" y="1338745"/>
                  <a:pt x="2289706" y="1343746"/>
                </a:cubicBezTo>
                <a:cubicBezTo>
                  <a:pt x="2294859" y="1346241"/>
                  <a:pt x="2300107" y="1348861"/>
                  <a:pt x="2305184" y="1351480"/>
                </a:cubicBezTo>
                <a:cubicBezTo>
                  <a:pt x="2305898" y="1351842"/>
                  <a:pt x="2306565" y="1352309"/>
                  <a:pt x="2307270" y="1352671"/>
                </a:cubicBezTo>
                <a:cubicBezTo>
                  <a:pt x="2314175" y="1356243"/>
                  <a:pt x="2321043" y="1359901"/>
                  <a:pt x="2327806" y="1363682"/>
                </a:cubicBezTo>
                <a:cubicBezTo>
                  <a:pt x="2335264" y="1367873"/>
                  <a:pt x="2342541" y="1372054"/>
                  <a:pt x="2349837" y="1376484"/>
                </a:cubicBezTo>
                <a:cubicBezTo>
                  <a:pt x="2369287" y="1388313"/>
                  <a:pt x="2388232" y="1400991"/>
                  <a:pt x="2406387" y="1414584"/>
                </a:cubicBezTo>
                <a:cubicBezTo>
                  <a:pt x="2413197" y="1419679"/>
                  <a:pt x="2419998" y="1425032"/>
                  <a:pt x="2426628" y="1430357"/>
                </a:cubicBezTo>
                <a:cubicBezTo>
                  <a:pt x="2430704" y="1433643"/>
                  <a:pt x="2434838" y="1436815"/>
                  <a:pt x="2438838" y="1440187"/>
                </a:cubicBezTo>
                <a:cubicBezTo>
                  <a:pt x="2444230" y="1444721"/>
                  <a:pt x="2449354" y="1449483"/>
                  <a:pt x="2454612" y="1454169"/>
                </a:cubicBezTo>
                <a:cubicBezTo>
                  <a:pt x="2464461" y="1462970"/>
                  <a:pt x="2474157" y="1471934"/>
                  <a:pt x="2483482" y="1481259"/>
                </a:cubicBezTo>
                <a:cubicBezTo>
                  <a:pt x="2489483" y="1487269"/>
                  <a:pt x="2495265" y="1493498"/>
                  <a:pt x="2501046" y="1499718"/>
                </a:cubicBezTo>
                <a:lnTo>
                  <a:pt x="2501342" y="1500013"/>
                </a:lnTo>
                <a:cubicBezTo>
                  <a:pt x="2504018" y="1502890"/>
                  <a:pt x="2506752" y="1505719"/>
                  <a:pt x="2509381" y="1508643"/>
                </a:cubicBezTo>
                <a:cubicBezTo>
                  <a:pt x="2516115" y="1516149"/>
                  <a:pt x="2522611" y="1523778"/>
                  <a:pt x="2529021" y="1531560"/>
                </a:cubicBezTo>
                <a:lnTo>
                  <a:pt x="2534384" y="1538113"/>
                </a:lnTo>
                <a:cubicBezTo>
                  <a:pt x="2539727" y="1544752"/>
                  <a:pt x="2545052" y="1551524"/>
                  <a:pt x="2550157" y="1558354"/>
                </a:cubicBezTo>
                <a:cubicBezTo>
                  <a:pt x="2556520" y="1566879"/>
                  <a:pt x="2562625" y="1575432"/>
                  <a:pt x="2568607" y="1584252"/>
                </a:cubicBezTo>
                <a:cubicBezTo>
                  <a:pt x="2576970" y="1596568"/>
                  <a:pt x="2585123" y="1609198"/>
                  <a:pt x="2592724" y="1622057"/>
                </a:cubicBezTo>
                <a:cubicBezTo>
                  <a:pt x="2597049" y="1629372"/>
                  <a:pt x="2601154" y="1636887"/>
                  <a:pt x="2605221" y="1644374"/>
                </a:cubicBezTo>
                <a:cubicBezTo>
                  <a:pt x="2616118" y="1664424"/>
                  <a:pt x="2626033" y="1684827"/>
                  <a:pt x="2634987" y="1705991"/>
                </a:cubicBezTo>
                <a:cubicBezTo>
                  <a:pt x="2638911" y="1715259"/>
                  <a:pt x="2642759" y="1724508"/>
                  <a:pt x="2646303" y="1733976"/>
                </a:cubicBezTo>
                <a:cubicBezTo>
                  <a:pt x="2646664" y="1734938"/>
                  <a:pt x="2646836" y="1735976"/>
                  <a:pt x="2647189" y="1736948"/>
                </a:cubicBezTo>
                <a:cubicBezTo>
                  <a:pt x="2650332" y="1745472"/>
                  <a:pt x="2653304" y="1754169"/>
                  <a:pt x="2656123" y="1762846"/>
                </a:cubicBezTo>
                <a:cubicBezTo>
                  <a:pt x="2656513" y="1764037"/>
                  <a:pt x="2656932" y="1765227"/>
                  <a:pt x="2657314" y="1766418"/>
                </a:cubicBezTo>
                <a:cubicBezTo>
                  <a:pt x="2658409" y="1769856"/>
                  <a:pt x="2659247" y="1773371"/>
                  <a:pt x="2660285" y="1776838"/>
                </a:cubicBezTo>
                <a:cubicBezTo>
                  <a:pt x="2662857" y="1785334"/>
                  <a:pt x="2665476" y="1793802"/>
                  <a:pt x="2667734" y="1802432"/>
                </a:cubicBezTo>
                <a:cubicBezTo>
                  <a:pt x="2668353" y="1804813"/>
                  <a:pt x="2668924" y="1807194"/>
                  <a:pt x="2669515" y="1809576"/>
                </a:cubicBezTo>
                <a:cubicBezTo>
                  <a:pt x="2671039" y="1815672"/>
                  <a:pt x="2672315" y="1821872"/>
                  <a:pt x="2673687" y="1828035"/>
                </a:cubicBezTo>
                <a:cubicBezTo>
                  <a:pt x="2675373" y="1835636"/>
                  <a:pt x="2677011" y="1843266"/>
                  <a:pt x="2678449" y="1850952"/>
                </a:cubicBezTo>
                <a:cubicBezTo>
                  <a:pt x="2678526" y="1851352"/>
                  <a:pt x="2678669" y="1851743"/>
                  <a:pt x="2678745" y="1852143"/>
                </a:cubicBezTo>
                <a:cubicBezTo>
                  <a:pt x="2678869" y="1852829"/>
                  <a:pt x="2678916" y="1853533"/>
                  <a:pt x="2679040" y="1854229"/>
                </a:cubicBezTo>
                <a:cubicBezTo>
                  <a:pt x="2680659" y="1863106"/>
                  <a:pt x="2682221" y="1872022"/>
                  <a:pt x="2683507" y="1881013"/>
                </a:cubicBezTo>
                <a:cubicBezTo>
                  <a:pt x="2683593" y="1881613"/>
                  <a:pt x="2683717" y="1882204"/>
                  <a:pt x="2683803" y="1882804"/>
                </a:cubicBezTo>
                <a:cubicBezTo>
                  <a:pt x="2684079" y="1884766"/>
                  <a:pt x="2684136" y="1886776"/>
                  <a:pt x="2684403" y="1888757"/>
                </a:cubicBezTo>
                <a:cubicBezTo>
                  <a:pt x="2685489" y="1897063"/>
                  <a:pt x="2686574" y="1905359"/>
                  <a:pt x="2687374" y="1913760"/>
                </a:cubicBezTo>
                <a:cubicBezTo>
                  <a:pt x="2688365" y="1924190"/>
                  <a:pt x="2689222" y="1934744"/>
                  <a:pt x="2689756" y="1945307"/>
                </a:cubicBezTo>
                <a:cubicBezTo>
                  <a:pt x="2690356" y="1957270"/>
                  <a:pt x="2690651" y="1969519"/>
                  <a:pt x="2690651" y="1981626"/>
                </a:cubicBezTo>
                <a:cubicBezTo>
                  <a:pt x="2690651" y="2006038"/>
                  <a:pt x="2689498" y="2029879"/>
                  <a:pt x="2687079" y="2053654"/>
                </a:cubicBezTo>
                <a:cubicBezTo>
                  <a:pt x="2687070" y="2053749"/>
                  <a:pt x="2687089" y="2053854"/>
                  <a:pt x="2687079" y="2053949"/>
                </a:cubicBezTo>
                <a:cubicBezTo>
                  <a:pt x="2685879" y="2065741"/>
                  <a:pt x="2684393" y="2077466"/>
                  <a:pt x="2682612" y="2089077"/>
                </a:cubicBezTo>
                <a:cubicBezTo>
                  <a:pt x="2682602" y="2089173"/>
                  <a:pt x="2682631" y="2089277"/>
                  <a:pt x="2682612" y="2089373"/>
                </a:cubicBezTo>
                <a:cubicBezTo>
                  <a:pt x="2680831" y="2100984"/>
                  <a:pt x="2678697" y="2112490"/>
                  <a:pt x="2676364" y="2123901"/>
                </a:cubicBezTo>
                <a:cubicBezTo>
                  <a:pt x="2676344" y="2123996"/>
                  <a:pt x="2676382" y="2124101"/>
                  <a:pt x="2676364" y="2124196"/>
                </a:cubicBezTo>
                <a:cubicBezTo>
                  <a:pt x="2675192" y="2129911"/>
                  <a:pt x="2673849" y="2135512"/>
                  <a:pt x="2672496" y="2141169"/>
                </a:cubicBezTo>
                <a:cubicBezTo>
                  <a:pt x="2671182" y="2146837"/>
                  <a:pt x="2669772" y="2152514"/>
                  <a:pt x="2668324" y="2158134"/>
                </a:cubicBezTo>
                <a:cubicBezTo>
                  <a:pt x="2668305" y="2158229"/>
                  <a:pt x="2668353" y="2158334"/>
                  <a:pt x="2668324" y="2158429"/>
                </a:cubicBezTo>
                <a:cubicBezTo>
                  <a:pt x="2665438" y="2169640"/>
                  <a:pt x="2662219" y="2180784"/>
                  <a:pt x="2658799" y="2191766"/>
                </a:cubicBezTo>
                <a:cubicBezTo>
                  <a:pt x="2658771" y="2191861"/>
                  <a:pt x="2658828" y="2191976"/>
                  <a:pt x="2658799" y="2192062"/>
                </a:cubicBezTo>
                <a:cubicBezTo>
                  <a:pt x="2651922" y="2214121"/>
                  <a:pt x="2643912" y="2235876"/>
                  <a:pt x="2634987" y="2256955"/>
                </a:cubicBezTo>
                <a:cubicBezTo>
                  <a:pt x="2626033" y="2278111"/>
                  <a:pt x="2616118" y="2298513"/>
                  <a:pt x="2605221" y="2318573"/>
                </a:cubicBezTo>
                <a:cubicBezTo>
                  <a:pt x="2605183" y="2318649"/>
                  <a:pt x="2605269" y="2318792"/>
                  <a:pt x="2605221" y="2318868"/>
                </a:cubicBezTo>
                <a:cubicBezTo>
                  <a:pt x="2594363" y="2338842"/>
                  <a:pt x="2582476" y="2358159"/>
                  <a:pt x="2569798" y="2376913"/>
                </a:cubicBezTo>
                <a:cubicBezTo>
                  <a:pt x="2569750" y="2376980"/>
                  <a:pt x="2569845" y="2377142"/>
                  <a:pt x="2569798" y="2377209"/>
                </a:cubicBezTo>
                <a:cubicBezTo>
                  <a:pt x="2563483" y="2386552"/>
                  <a:pt x="2556901" y="2395573"/>
                  <a:pt x="2550157" y="2404593"/>
                </a:cubicBezTo>
                <a:cubicBezTo>
                  <a:pt x="2550110" y="2404659"/>
                  <a:pt x="2550205" y="2404821"/>
                  <a:pt x="2550157" y="2404888"/>
                </a:cubicBezTo>
                <a:cubicBezTo>
                  <a:pt x="2543404" y="2413908"/>
                  <a:pt x="2536184" y="2422700"/>
                  <a:pt x="2529021" y="2431377"/>
                </a:cubicBezTo>
                <a:cubicBezTo>
                  <a:pt x="2528974" y="2431444"/>
                  <a:pt x="2529069" y="2431615"/>
                  <a:pt x="2529021" y="2431682"/>
                </a:cubicBezTo>
                <a:cubicBezTo>
                  <a:pt x="2500208" y="2466563"/>
                  <a:pt x="2468071" y="2498728"/>
                  <a:pt x="2433181" y="2527523"/>
                </a:cubicBezTo>
                <a:cubicBezTo>
                  <a:pt x="2398233" y="2556364"/>
                  <a:pt x="2360467" y="2581929"/>
                  <a:pt x="2320367" y="2603723"/>
                </a:cubicBezTo>
                <a:cubicBezTo>
                  <a:pt x="2300316" y="2614619"/>
                  <a:pt x="2279619" y="2624525"/>
                  <a:pt x="2258454" y="2633488"/>
                </a:cubicBezTo>
                <a:cubicBezTo>
                  <a:pt x="2237289" y="2642442"/>
                  <a:pt x="2215715" y="2650405"/>
                  <a:pt x="2193570" y="2657301"/>
                </a:cubicBezTo>
                <a:cubicBezTo>
                  <a:pt x="2182492" y="2660749"/>
                  <a:pt x="2171234" y="2663911"/>
                  <a:pt x="2159928" y="2666826"/>
                </a:cubicBezTo>
                <a:cubicBezTo>
                  <a:pt x="2114732" y="2678465"/>
                  <a:pt x="2067659" y="2685809"/>
                  <a:pt x="2019434" y="2688257"/>
                </a:cubicBezTo>
                <a:cubicBezTo>
                  <a:pt x="2007385" y="2688867"/>
                  <a:pt x="1995326" y="2689143"/>
                  <a:pt x="1983124" y="2689143"/>
                </a:cubicBezTo>
                <a:cubicBezTo>
                  <a:pt x="1970913" y="2689143"/>
                  <a:pt x="1958864" y="2688867"/>
                  <a:pt x="1946806" y="2688257"/>
                </a:cubicBezTo>
                <a:cubicBezTo>
                  <a:pt x="1898590" y="2685809"/>
                  <a:pt x="1851518" y="2678475"/>
                  <a:pt x="1806312" y="2666826"/>
                </a:cubicBezTo>
                <a:cubicBezTo>
                  <a:pt x="1795015" y="2663911"/>
                  <a:pt x="1783757" y="2660749"/>
                  <a:pt x="1772679" y="2657301"/>
                </a:cubicBezTo>
                <a:cubicBezTo>
                  <a:pt x="1750533" y="2650395"/>
                  <a:pt x="1728950" y="2642442"/>
                  <a:pt x="1707795" y="2633488"/>
                </a:cubicBezTo>
                <a:cubicBezTo>
                  <a:pt x="1686630" y="2624525"/>
                  <a:pt x="1665932" y="2614619"/>
                  <a:pt x="1645882" y="2603723"/>
                </a:cubicBezTo>
                <a:cubicBezTo>
                  <a:pt x="1635853" y="2598265"/>
                  <a:pt x="1626137" y="2592369"/>
                  <a:pt x="1616412" y="2586454"/>
                </a:cubicBezTo>
                <a:cubicBezTo>
                  <a:pt x="1606687" y="2580539"/>
                  <a:pt x="1596971" y="2574347"/>
                  <a:pt x="1587542" y="2568004"/>
                </a:cubicBezTo>
                <a:cubicBezTo>
                  <a:pt x="1578102" y="2561651"/>
                  <a:pt x="1568939" y="2555145"/>
                  <a:pt x="1559853" y="2548354"/>
                </a:cubicBezTo>
                <a:cubicBezTo>
                  <a:pt x="1541698" y="2534771"/>
                  <a:pt x="1524229" y="2520427"/>
                  <a:pt x="1507465" y="2505196"/>
                </a:cubicBezTo>
                <a:cubicBezTo>
                  <a:pt x="1499140" y="2497624"/>
                  <a:pt x="1491015" y="2489632"/>
                  <a:pt x="1483062" y="2481679"/>
                </a:cubicBezTo>
                <a:cubicBezTo>
                  <a:pt x="1475004" y="2473630"/>
                  <a:pt x="1467212" y="2465705"/>
                  <a:pt x="1459545" y="2457276"/>
                </a:cubicBezTo>
                <a:cubicBezTo>
                  <a:pt x="1459497" y="2457219"/>
                  <a:pt x="1459592" y="2457028"/>
                  <a:pt x="1459545" y="2456971"/>
                </a:cubicBezTo>
                <a:cubicBezTo>
                  <a:pt x="1451934" y="2448589"/>
                  <a:pt x="1444428" y="2440121"/>
                  <a:pt x="1437218" y="2431377"/>
                </a:cubicBezTo>
                <a:cubicBezTo>
                  <a:pt x="1430008" y="2422633"/>
                  <a:pt x="1422883" y="2413670"/>
                  <a:pt x="1416092" y="2404583"/>
                </a:cubicBezTo>
                <a:cubicBezTo>
                  <a:pt x="1409291" y="2395506"/>
                  <a:pt x="1402804" y="2386324"/>
                  <a:pt x="1396442" y="2376904"/>
                </a:cubicBezTo>
                <a:cubicBezTo>
                  <a:pt x="1383726" y="2358082"/>
                  <a:pt x="1371915" y="2338613"/>
                  <a:pt x="1361018" y="2318563"/>
                </a:cubicBezTo>
                <a:cubicBezTo>
                  <a:pt x="1350121" y="2298513"/>
                  <a:pt x="1340206" y="2278111"/>
                  <a:pt x="1331253" y="2256946"/>
                </a:cubicBezTo>
                <a:cubicBezTo>
                  <a:pt x="1331214" y="2256870"/>
                  <a:pt x="1331291" y="2256736"/>
                  <a:pt x="1331253" y="2256651"/>
                </a:cubicBezTo>
                <a:cubicBezTo>
                  <a:pt x="1326814" y="2246154"/>
                  <a:pt x="1322394" y="2235553"/>
                  <a:pt x="1318451" y="2224799"/>
                </a:cubicBezTo>
                <a:cubicBezTo>
                  <a:pt x="1318422" y="2224713"/>
                  <a:pt x="1318489" y="2224589"/>
                  <a:pt x="1318451" y="2224504"/>
                </a:cubicBezTo>
                <a:cubicBezTo>
                  <a:pt x="1314488" y="2213664"/>
                  <a:pt x="1310888" y="2202844"/>
                  <a:pt x="1307440" y="2191766"/>
                </a:cubicBezTo>
                <a:cubicBezTo>
                  <a:pt x="1304068" y="2180927"/>
                  <a:pt x="1301077" y="2170068"/>
                  <a:pt x="1298220" y="2159019"/>
                </a:cubicBezTo>
                <a:cubicBezTo>
                  <a:pt x="1298010" y="2158229"/>
                  <a:pt x="1297820" y="2157429"/>
                  <a:pt x="1297620" y="2156638"/>
                </a:cubicBezTo>
                <a:cubicBezTo>
                  <a:pt x="1295057" y="2146589"/>
                  <a:pt x="1292610" y="2136197"/>
                  <a:pt x="1290476" y="2125977"/>
                </a:cubicBezTo>
                <a:cubicBezTo>
                  <a:pt x="1289943" y="2123415"/>
                  <a:pt x="1289495" y="2120815"/>
                  <a:pt x="1288990" y="2118243"/>
                </a:cubicBezTo>
                <a:cubicBezTo>
                  <a:pt x="1287561" y="2110994"/>
                  <a:pt x="1286018" y="2103832"/>
                  <a:pt x="1284818" y="2096516"/>
                </a:cubicBezTo>
                <a:cubicBezTo>
                  <a:pt x="1284218" y="2092849"/>
                  <a:pt x="1283580" y="2089182"/>
                  <a:pt x="1283037" y="2085496"/>
                </a:cubicBezTo>
                <a:cubicBezTo>
                  <a:pt x="1282989" y="2085210"/>
                  <a:pt x="1283075" y="2084896"/>
                  <a:pt x="1283037" y="2084610"/>
                </a:cubicBezTo>
                <a:cubicBezTo>
                  <a:pt x="1281618" y="2074923"/>
                  <a:pt x="1280484" y="2065246"/>
                  <a:pt x="1279465" y="2055435"/>
                </a:cubicBezTo>
                <a:cubicBezTo>
                  <a:pt x="1279284" y="2053740"/>
                  <a:pt x="1279027" y="2052073"/>
                  <a:pt x="1278865" y="2050377"/>
                </a:cubicBezTo>
                <a:cubicBezTo>
                  <a:pt x="1277893" y="2040338"/>
                  <a:pt x="1277331" y="2030175"/>
                  <a:pt x="1276788" y="2020011"/>
                </a:cubicBezTo>
                <a:cubicBezTo>
                  <a:pt x="1276741" y="2019211"/>
                  <a:pt x="1276522" y="2018440"/>
                  <a:pt x="1276484" y="2017630"/>
                </a:cubicBezTo>
                <a:cubicBezTo>
                  <a:pt x="1275874" y="2005581"/>
                  <a:pt x="1275598" y="1993522"/>
                  <a:pt x="1275598" y="1981321"/>
                </a:cubicBezTo>
                <a:cubicBezTo>
                  <a:pt x="1275598" y="1969110"/>
                  <a:pt x="1275874" y="1957061"/>
                  <a:pt x="1276484" y="1945002"/>
                </a:cubicBezTo>
                <a:cubicBezTo>
                  <a:pt x="1277074" y="1933067"/>
                  <a:pt x="1277960" y="1921123"/>
                  <a:pt x="1279170" y="1909283"/>
                </a:cubicBezTo>
                <a:cubicBezTo>
                  <a:pt x="1279179" y="1909188"/>
                  <a:pt x="1279151" y="1909083"/>
                  <a:pt x="1279170" y="1908988"/>
                </a:cubicBezTo>
                <a:cubicBezTo>
                  <a:pt x="1280360" y="1897196"/>
                  <a:pt x="1281856" y="1885480"/>
                  <a:pt x="1283628" y="1873869"/>
                </a:cubicBezTo>
                <a:cubicBezTo>
                  <a:pt x="1283646" y="1873765"/>
                  <a:pt x="1283618" y="1873669"/>
                  <a:pt x="1283628" y="1873565"/>
                </a:cubicBezTo>
                <a:cubicBezTo>
                  <a:pt x="1285409" y="1861954"/>
                  <a:pt x="1287552" y="1850457"/>
                  <a:pt x="1289885" y="1839036"/>
                </a:cubicBezTo>
                <a:cubicBezTo>
                  <a:pt x="1289904" y="1838941"/>
                  <a:pt x="1289857" y="1838836"/>
                  <a:pt x="1289885" y="1838741"/>
                </a:cubicBezTo>
                <a:cubicBezTo>
                  <a:pt x="1292219" y="1827330"/>
                  <a:pt x="1295038" y="1816024"/>
                  <a:pt x="1297915" y="1804813"/>
                </a:cubicBezTo>
                <a:cubicBezTo>
                  <a:pt x="1297944" y="1804718"/>
                  <a:pt x="1297896" y="1804604"/>
                  <a:pt x="1297915" y="1804508"/>
                </a:cubicBezTo>
                <a:cubicBezTo>
                  <a:pt x="1300801" y="1793307"/>
                  <a:pt x="1304030" y="1782163"/>
                  <a:pt x="1307440" y="1771171"/>
                </a:cubicBezTo>
                <a:cubicBezTo>
                  <a:pt x="1307469" y="1771085"/>
                  <a:pt x="1307411" y="1770971"/>
                  <a:pt x="1307440" y="1770875"/>
                </a:cubicBezTo>
                <a:cubicBezTo>
                  <a:pt x="1310888" y="1759798"/>
                  <a:pt x="1314488" y="1748968"/>
                  <a:pt x="1318451" y="1738138"/>
                </a:cubicBezTo>
                <a:cubicBezTo>
                  <a:pt x="1321432" y="1730013"/>
                  <a:pt x="1324718" y="1722003"/>
                  <a:pt x="1327976" y="1714021"/>
                </a:cubicBezTo>
                <a:cubicBezTo>
                  <a:pt x="1328347" y="1713116"/>
                  <a:pt x="1328795" y="1712249"/>
                  <a:pt x="1329167" y="1711344"/>
                </a:cubicBezTo>
                <a:cubicBezTo>
                  <a:pt x="1330776" y="1707468"/>
                  <a:pt x="1332262" y="1703581"/>
                  <a:pt x="1333929" y="1699733"/>
                </a:cubicBezTo>
                <a:cubicBezTo>
                  <a:pt x="1336510" y="1693818"/>
                  <a:pt x="1339244" y="1688008"/>
                  <a:pt x="1341968" y="1682179"/>
                </a:cubicBezTo>
                <a:cubicBezTo>
                  <a:pt x="1343844" y="1678178"/>
                  <a:pt x="1345683" y="1674226"/>
                  <a:pt x="1347626" y="1670273"/>
                </a:cubicBezTo>
                <a:cubicBezTo>
                  <a:pt x="1351903" y="1661567"/>
                  <a:pt x="1356389" y="1652889"/>
                  <a:pt x="1361018" y="1644374"/>
                </a:cubicBezTo>
                <a:cubicBezTo>
                  <a:pt x="1361056" y="1644298"/>
                  <a:pt x="1360980" y="1644145"/>
                  <a:pt x="1361018" y="1644079"/>
                </a:cubicBezTo>
                <a:cubicBezTo>
                  <a:pt x="1366466" y="1634049"/>
                  <a:pt x="1372076" y="1624334"/>
                  <a:pt x="1377982" y="1614609"/>
                </a:cubicBezTo>
                <a:cubicBezTo>
                  <a:pt x="1383935" y="1604807"/>
                  <a:pt x="1390031" y="1595206"/>
                  <a:pt x="1396442" y="1585738"/>
                </a:cubicBezTo>
                <a:cubicBezTo>
                  <a:pt x="1402757" y="1576394"/>
                  <a:pt x="1409348" y="1567364"/>
                  <a:pt x="1416082" y="1558354"/>
                </a:cubicBezTo>
                <a:cubicBezTo>
                  <a:pt x="1416130" y="1558287"/>
                  <a:pt x="1416035" y="1558116"/>
                  <a:pt x="1416082" y="1558049"/>
                </a:cubicBezTo>
                <a:cubicBezTo>
                  <a:pt x="1422835" y="1549029"/>
                  <a:pt x="1430065" y="1540237"/>
                  <a:pt x="1437218" y="1531560"/>
                </a:cubicBezTo>
                <a:cubicBezTo>
                  <a:pt x="1437266" y="1531503"/>
                  <a:pt x="1437170" y="1531322"/>
                  <a:pt x="1437218" y="1531265"/>
                </a:cubicBezTo>
                <a:cubicBezTo>
                  <a:pt x="1444428" y="1522530"/>
                  <a:pt x="1451925" y="1514043"/>
                  <a:pt x="1459545" y="1505661"/>
                </a:cubicBezTo>
                <a:cubicBezTo>
                  <a:pt x="1482395" y="1480525"/>
                  <a:pt x="1506855" y="1457055"/>
                  <a:pt x="1533068" y="1435415"/>
                </a:cubicBezTo>
                <a:cubicBezTo>
                  <a:pt x="1568015" y="1406573"/>
                  <a:pt x="1605782" y="1381008"/>
                  <a:pt x="1645882" y="1359215"/>
                </a:cubicBezTo>
                <a:cubicBezTo>
                  <a:pt x="1665932" y="1348318"/>
                  <a:pt x="1686630" y="1338412"/>
                  <a:pt x="1707795" y="1329449"/>
                </a:cubicBezTo>
                <a:cubicBezTo>
                  <a:pt x="1728950" y="1320495"/>
                  <a:pt x="1750533" y="1312532"/>
                  <a:pt x="1772679" y="1305636"/>
                </a:cubicBezTo>
                <a:cubicBezTo>
                  <a:pt x="1783757" y="1302188"/>
                  <a:pt x="1795015" y="1299026"/>
                  <a:pt x="1806312" y="1296111"/>
                </a:cubicBezTo>
                <a:cubicBezTo>
                  <a:pt x="1851518" y="1284472"/>
                  <a:pt x="1898590" y="1277128"/>
                  <a:pt x="1946806" y="1274680"/>
                </a:cubicBezTo>
                <a:cubicBezTo>
                  <a:pt x="1958864" y="1274071"/>
                  <a:pt x="1970923" y="1273794"/>
                  <a:pt x="1983124" y="1273794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Freeform: Shape 548">
            <a:extLst>
              <a:ext uri="{FF2B5EF4-FFF2-40B4-BE49-F238E27FC236}">
                <a16:creationId xmlns:a16="http://schemas.microsoft.com/office/drawing/2014/main" id="{B141B001-963D-400E-88B1-A5FB1D50E992}"/>
              </a:ext>
            </a:extLst>
          </p:cNvPr>
          <p:cNvSpPr/>
          <p:nvPr/>
        </p:nvSpPr>
        <p:spPr>
          <a:xfrm>
            <a:off x="4986761" y="2229503"/>
            <a:ext cx="1736013" cy="1733570"/>
          </a:xfrm>
          <a:custGeom>
            <a:avLst/>
            <a:gdLst>
              <a:gd name="connsiteX0" fmla="*/ 867839 w 1736013"/>
              <a:gd name="connsiteY0" fmla="*/ -86 h 1733570"/>
              <a:gd name="connsiteX1" fmla="*/ -168 w 1736013"/>
              <a:gd name="connsiteY1" fmla="*/ 866548 h 1733570"/>
              <a:gd name="connsiteX2" fmla="*/ 867839 w 1736013"/>
              <a:gd name="connsiteY2" fmla="*/ 1733421 h 1733570"/>
              <a:gd name="connsiteX3" fmla="*/ 1735845 w 1736013"/>
              <a:gd name="connsiteY3" fmla="*/ 866786 h 1733570"/>
              <a:gd name="connsiteX4" fmla="*/ 1735845 w 1736013"/>
              <a:gd name="connsiteY4" fmla="*/ 866484 h 1733570"/>
              <a:gd name="connsiteX5" fmla="*/ 867839 w 1736013"/>
              <a:gd name="connsiteY5" fmla="*/ -150 h 1733570"/>
              <a:gd name="connsiteX6" fmla="*/ 867839 w 1736013"/>
              <a:gd name="connsiteY6" fmla="*/ 196176 h 1733570"/>
              <a:gd name="connsiteX7" fmla="*/ 1540480 w 1736013"/>
              <a:gd name="connsiteY7" fmla="*/ 866818 h 1733570"/>
              <a:gd name="connsiteX8" fmla="*/ 867839 w 1736013"/>
              <a:gd name="connsiteY8" fmla="*/ 1537158 h 1733570"/>
              <a:gd name="connsiteX9" fmla="*/ 195198 w 1736013"/>
              <a:gd name="connsiteY9" fmla="*/ 866516 h 1733570"/>
              <a:gd name="connsiteX10" fmla="*/ 867839 w 1736013"/>
              <a:gd name="connsiteY10" fmla="*/ 196176 h 173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36013" h="1733570">
                <a:moveTo>
                  <a:pt x="867839" y="-86"/>
                </a:moveTo>
                <a:cubicBezTo>
                  <a:pt x="388721" y="-86"/>
                  <a:pt x="-168" y="388140"/>
                  <a:pt x="-168" y="866548"/>
                </a:cubicBezTo>
                <a:cubicBezTo>
                  <a:pt x="-168" y="1344956"/>
                  <a:pt x="388681" y="1733421"/>
                  <a:pt x="867839" y="1733421"/>
                </a:cubicBezTo>
                <a:cubicBezTo>
                  <a:pt x="1346996" y="1733421"/>
                  <a:pt x="1735845" y="1345194"/>
                  <a:pt x="1735845" y="866786"/>
                </a:cubicBezTo>
                <a:lnTo>
                  <a:pt x="1735845" y="866484"/>
                </a:lnTo>
                <a:cubicBezTo>
                  <a:pt x="1735845" y="388108"/>
                  <a:pt x="1346996" y="-150"/>
                  <a:pt x="867839" y="-150"/>
                </a:cubicBezTo>
                <a:close/>
                <a:moveTo>
                  <a:pt x="867839" y="196176"/>
                </a:moveTo>
                <a:cubicBezTo>
                  <a:pt x="1239141" y="196176"/>
                  <a:pt x="1540480" y="496624"/>
                  <a:pt x="1540480" y="866818"/>
                </a:cubicBezTo>
                <a:cubicBezTo>
                  <a:pt x="1540480" y="1237013"/>
                  <a:pt x="1239133" y="1537158"/>
                  <a:pt x="867839" y="1537158"/>
                </a:cubicBezTo>
                <a:cubicBezTo>
                  <a:pt x="496544" y="1537158"/>
                  <a:pt x="195198" y="1236710"/>
                  <a:pt x="195198" y="866516"/>
                </a:cubicBezTo>
                <a:cubicBezTo>
                  <a:pt x="195198" y="496322"/>
                  <a:pt x="496544" y="196176"/>
                  <a:pt x="867839" y="196176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79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D0DFF468-A5CC-4FE2-84FD-D9A9F7858B36}"/>
              </a:ext>
            </a:extLst>
          </p:cNvPr>
          <p:cNvSpPr/>
          <p:nvPr/>
        </p:nvSpPr>
        <p:spPr>
          <a:xfrm>
            <a:off x="6182876" y="3769675"/>
            <a:ext cx="2051015" cy="2044417"/>
          </a:xfrm>
          <a:custGeom>
            <a:avLst/>
            <a:gdLst>
              <a:gd name="connsiteX0" fmla="*/ 1289752 w 2051015"/>
              <a:gd name="connsiteY0" fmla="*/ 35101 h 2044417"/>
              <a:gd name="connsiteX1" fmla="*/ 34739 w 2051015"/>
              <a:gd name="connsiteY1" fmla="*/ 756677 h 2044417"/>
              <a:gd name="connsiteX2" fmla="*/ 760848 w 2051015"/>
              <a:gd name="connsiteY2" fmla="*/ 2008928 h 2044417"/>
              <a:gd name="connsiteX3" fmla="*/ 2015958 w 2051015"/>
              <a:gd name="connsiteY3" fmla="*/ 1287581 h 2044417"/>
              <a:gd name="connsiteX4" fmla="*/ 1289715 w 2051015"/>
              <a:gd name="connsiteY4" fmla="*/ 35139 h 2044417"/>
              <a:gd name="connsiteX5" fmla="*/ 1140296 w 2051015"/>
              <a:gd name="connsiteY5" fmla="*/ 593609 h 2044417"/>
              <a:gd name="connsiteX6" fmla="*/ 1162222 w 2051015"/>
              <a:gd name="connsiteY6" fmla="*/ 600067 h 2044417"/>
              <a:gd name="connsiteX7" fmla="*/ 1244118 w 2051015"/>
              <a:gd name="connsiteY7" fmla="*/ 635919 h 2044417"/>
              <a:gd name="connsiteX8" fmla="*/ 1263016 w 2051015"/>
              <a:gd name="connsiteY8" fmla="*/ 647158 h 2044417"/>
              <a:gd name="connsiteX9" fmla="*/ 1298582 w 2051015"/>
              <a:gd name="connsiteY9" fmla="*/ 672143 h 2044417"/>
              <a:gd name="connsiteX10" fmla="*/ 1346483 w 2051015"/>
              <a:gd name="connsiteY10" fmla="*/ 715491 h 2044417"/>
              <a:gd name="connsiteX11" fmla="*/ 1374678 w 2051015"/>
              <a:gd name="connsiteY11" fmla="*/ 747771 h 2044417"/>
              <a:gd name="connsiteX12" fmla="*/ 1410711 w 2051015"/>
              <a:gd name="connsiteY12" fmla="*/ 800682 h 2044417"/>
              <a:gd name="connsiteX13" fmla="*/ 1458231 w 2051015"/>
              <a:gd name="connsiteY13" fmla="*/ 919259 h 2044417"/>
              <a:gd name="connsiteX14" fmla="*/ 1466317 w 2051015"/>
              <a:gd name="connsiteY14" fmla="*/ 961417 h 2044417"/>
              <a:gd name="connsiteX15" fmla="*/ 1460783 w 2051015"/>
              <a:gd name="connsiteY15" fmla="*/ 1115217 h 2044417"/>
              <a:gd name="connsiteX16" fmla="*/ 1455431 w 2051015"/>
              <a:gd name="connsiteY16" fmla="*/ 1137343 h 2044417"/>
              <a:gd name="connsiteX17" fmla="*/ 1441581 w 2051015"/>
              <a:gd name="connsiteY17" fmla="*/ 1180368 h 2044417"/>
              <a:gd name="connsiteX18" fmla="*/ 1441533 w 2051015"/>
              <a:gd name="connsiteY18" fmla="*/ 1180549 h 2044417"/>
              <a:gd name="connsiteX19" fmla="*/ 1433123 w 2051015"/>
              <a:gd name="connsiteY19" fmla="*/ 1201085 h 2044417"/>
              <a:gd name="connsiteX20" fmla="*/ 1433066 w 2051015"/>
              <a:gd name="connsiteY20" fmla="*/ 1201266 h 2044417"/>
              <a:gd name="connsiteX21" fmla="*/ 1423674 w 2051015"/>
              <a:gd name="connsiteY21" fmla="*/ 1221154 h 2044417"/>
              <a:gd name="connsiteX22" fmla="*/ 1423626 w 2051015"/>
              <a:gd name="connsiteY22" fmla="*/ 1221335 h 2044417"/>
              <a:gd name="connsiteX23" fmla="*/ 1413234 w 2051015"/>
              <a:gd name="connsiteY23" fmla="*/ 1240575 h 2044417"/>
              <a:gd name="connsiteX24" fmla="*/ 1413187 w 2051015"/>
              <a:gd name="connsiteY24" fmla="*/ 1240747 h 2044417"/>
              <a:gd name="connsiteX25" fmla="*/ 1401986 w 2051015"/>
              <a:gd name="connsiteY25" fmla="*/ 1259387 h 2044417"/>
              <a:gd name="connsiteX26" fmla="*/ 1401938 w 2051015"/>
              <a:gd name="connsiteY26" fmla="*/ 1259559 h 2044417"/>
              <a:gd name="connsiteX27" fmla="*/ 1348855 w 2051015"/>
              <a:gd name="connsiteY27" fmla="*/ 1327424 h 2044417"/>
              <a:gd name="connsiteX28" fmla="*/ 1348808 w 2051015"/>
              <a:gd name="connsiteY28" fmla="*/ 1327606 h 2044417"/>
              <a:gd name="connsiteX29" fmla="*/ 1317871 w 2051015"/>
              <a:gd name="connsiteY29" fmla="*/ 1356980 h 2044417"/>
              <a:gd name="connsiteX30" fmla="*/ 1317823 w 2051015"/>
              <a:gd name="connsiteY30" fmla="*/ 1357161 h 2044417"/>
              <a:gd name="connsiteX31" fmla="*/ 1301440 w 2051015"/>
              <a:gd name="connsiteY31" fmla="*/ 1370534 h 2044417"/>
              <a:gd name="connsiteX32" fmla="*/ 1301392 w 2051015"/>
              <a:gd name="connsiteY32" fmla="*/ 1370716 h 2044417"/>
              <a:gd name="connsiteX33" fmla="*/ 1284247 w 2051015"/>
              <a:gd name="connsiteY33" fmla="*/ 1383317 h 2044417"/>
              <a:gd name="connsiteX34" fmla="*/ 1284199 w 2051015"/>
              <a:gd name="connsiteY34" fmla="*/ 1383498 h 2044417"/>
              <a:gd name="connsiteX35" fmla="*/ 1248414 w 2051015"/>
              <a:gd name="connsiteY35" fmla="*/ 1406358 h 2044417"/>
              <a:gd name="connsiteX36" fmla="*/ 1229593 w 2051015"/>
              <a:gd name="connsiteY36" fmla="*/ 1416569 h 2044417"/>
              <a:gd name="connsiteX37" fmla="*/ 1210410 w 2051015"/>
              <a:gd name="connsiteY37" fmla="*/ 1425913 h 2044417"/>
              <a:gd name="connsiteX38" fmla="*/ 1129494 w 2051015"/>
              <a:gd name="connsiteY38" fmla="*/ 1453678 h 2044417"/>
              <a:gd name="connsiteX39" fmla="*/ 1087042 w 2051015"/>
              <a:gd name="connsiteY39" fmla="*/ 1461622 h 2044417"/>
              <a:gd name="connsiteX40" fmla="*/ 1043741 w 2051015"/>
              <a:gd name="connsiteY40" fmla="*/ 1465470 h 2044417"/>
              <a:gd name="connsiteX41" fmla="*/ 1021757 w 2051015"/>
              <a:gd name="connsiteY41" fmla="*/ 1465756 h 2044417"/>
              <a:gd name="connsiteX42" fmla="*/ 932908 w 2051015"/>
              <a:gd name="connsiteY42" fmla="*/ 1455859 h 2044417"/>
              <a:gd name="connsiteX43" fmla="*/ 910696 w 2051015"/>
              <a:gd name="connsiteY43" fmla="*/ 1450488 h 2044417"/>
              <a:gd name="connsiteX44" fmla="*/ 888769 w 2051015"/>
              <a:gd name="connsiteY44" fmla="*/ 1444029 h 2044417"/>
              <a:gd name="connsiteX45" fmla="*/ 806873 w 2051015"/>
              <a:gd name="connsiteY45" fmla="*/ 1408177 h 2044417"/>
              <a:gd name="connsiteX46" fmla="*/ 787976 w 2051015"/>
              <a:gd name="connsiteY46" fmla="*/ 1396938 h 2044417"/>
              <a:gd name="connsiteX47" fmla="*/ 752409 w 2051015"/>
              <a:gd name="connsiteY47" fmla="*/ 1371954 h 2044417"/>
              <a:gd name="connsiteX48" fmla="*/ 704498 w 2051015"/>
              <a:gd name="connsiteY48" fmla="*/ 1328605 h 2044417"/>
              <a:gd name="connsiteX49" fmla="*/ 676314 w 2051015"/>
              <a:gd name="connsiteY49" fmla="*/ 1296325 h 2044417"/>
              <a:gd name="connsiteX50" fmla="*/ 630185 w 2051015"/>
              <a:gd name="connsiteY50" fmla="*/ 1224669 h 2044417"/>
              <a:gd name="connsiteX51" fmla="*/ 620764 w 2051015"/>
              <a:gd name="connsiteY51" fmla="*/ 1205533 h 2044417"/>
              <a:gd name="connsiteX52" fmla="*/ 592761 w 2051015"/>
              <a:gd name="connsiteY52" fmla="*/ 1124828 h 2044417"/>
              <a:gd name="connsiteX53" fmla="*/ 584664 w 2051015"/>
              <a:gd name="connsiteY53" fmla="*/ 1082679 h 2044417"/>
              <a:gd name="connsiteX54" fmla="*/ 584712 w 2051015"/>
              <a:gd name="connsiteY54" fmla="*/ 1082498 h 2044417"/>
              <a:gd name="connsiteX55" fmla="*/ 582102 w 2051015"/>
              <a:gd name="connsiteY55" fmla="*/ 1061134 h 2044417"/>
              <a:gd name="connsiteX56" fmla="*/ 582150 w 2051015"/>
              <a:gd name="connsiteY56" fmla="*/ 1060953 h 2044417"/>
              <a:gd name="connsiteX57" fmla="*/ 580769 w 2051015"/>
              <a:gd name="connsiteY57" fmla="*/ 1039341 h 2044417"/>
              <a:gd name="connsiteX58" fmla="*/ 590208 w 2051015"/>
              <a:gd name="connsiteY58" fmla="*/ 928879 h 2044417"/>
              <a:gd name="connsiteX59" fmla="*/ 595552 w 2051015"/>
              <a:gd name="connsiteY59" fmla="*/ 906743 h 2044417"/>
              <a:gd name="connsiteX60" fmla="*/ 609458 w 2051015"/>
              <a:gd name="connsiteY60" fmla="*/ 863538 h 2044417"/>
              <a:gd name="connsiteX61" fmla="*/ 617869 w 2051015"/>
              <a:gd name="connsiteY61" fmla="*/ 843002 h 2044417"/>
              <a:gd name="connsiteX62" fmla="*/ 617916 w 2051015"/>
              <a:gd name="connsiteY62" fmla="*/ 842821 h 2044417"/>
              <a:gd name="connsiteX63" fmla="*/ 627317 w 2051015"/>
              <a:gd name="connsiteY63" fmla="*/ 822933 h 2044417"/>
              <a:gd name="connsiteX64" fmla="*/ 627365 w 2051015"/>
              <a:gd name="connsiteY64" fmla="*/ 822751 h 2044417"/>
              <a:gd name="connsiteX65" fmla="*/ 637757 w 2051015"/>
              <a:gd name="connsiteY65" fmla="*/ 803521 h 2044417"/>
              <a:gd name="connsiteX66" fmla="*/ 637804 w 2051015"/>
              <a:gd name="connsiteY66" fmla="*/ 803340 h 2044417"/>
              <a:gd name="connsiteX67" fmla="*/ 648996 w 2051015"/>
              <a:gd name="connsiteY67" fmla="*/ 784709 h 2044417"/>
              <a:gd name="connsiteX68" fmla="*/ 649044 w 2051015"/>
              <a:gd name="connsiteY68" fmla="*/ 784528 h 2044417"/>
              <a:gd name="connsiteX69" fmla="*/ 661055 w 2051015"/>
              <a:gd name="connsiteY69" fmla="*/ 766497 h 2044417"/>
              <a:gd name="connsiteX70" fmla="*/ 702174 w 2051015"/>
              <a:gd name="connsiteY70" fmla="*/ 716481 h 2044417"/>
              <a:gd name="connsiteX71" fmla="*/ 717271 w 2051015"/>
              <a:gd name="connsiteY71" fmla="*/ 701403 h 2044417"/>
              <a:gd name="connsiteX72" fmla="*/ 733169 w 2051015"/>
              <a:gd name="connsiteY72" fmla="*/ 686935 h 2044417"/>
              <a:gd name="connsiteX73" fmla="*/ 749552 w 2051015"/>
              <a:gd name="connsiteY73" fmla="*/ 673552 h 2044417"/>
              <a:gd name="connsiteX74" fmla="*/ 749599 w 2051015"/>
              <a:gd name="connsiteY74" fmla="*/ 673371 h 2044417"/>
              <a:gd name="connsiteX75" fmla="*/ 766735 w 2051015"/>
              <a:gd name="connsiteY75" fmla="*/ 660779 h 2044417"/>
              <a:gd name="connsiteX76" fmla="*/ 766783 w 2051015"/>
              <a:gd name="connsiteY76" fmla="*/ 660598 h 2044417"/>
              <a:gd name="connsiteX77" fmla="*/ 784499 w 2051015"/>
              <a:gd name="connsiteY77" fmla="*/ 648730 h 2044417"/>
              <a:gd name="connsiteX78" fmla="*/ 802568 w 2051015"/>
              <a:gd name="connsiteY78" fmla="*/ 637738 h 2044417"/>
              <a:gd name="connsiteX79" fmla="*/ 821399 w 2051015"/>
              <a:gd name="connsiteY79" fmla="*/ 627518 h 2044417"/>
              <a:gd name="connsiteX80" fmla="*/ 840573 w 2051015"/>
              <a:gd name="connsiteY80" fmla="*/ 618174 h 2044417"/>
              <a:gd name="connsiteX81" fmla="*/ 921497 w 2051015"/>
              <a:gd name="connsiteY81" fmla="*/ 590409 h 2044417"/>
              <a:gd name="connsiteX82" fmla="*/ 963950 w 2051015"/>
              <a:gd name="connsiteY82" fmla="*/ 582474 h 2044417"/>
              <a:gd name="connsiteX83" fmla="*/ 1007241 w 2051015"/>
              <a:gd name="connsiteY83" fmla="*/ 578626 h 2044417"/>
              <a:gd name="connsiteX84" fmla="*/ 1029225 w 2051015"/>
              <a:gd name="connsiteY84" fmla="*/ 578331 h 2044417"/>
              <a:gd name="connsiteX85" fmla="*/ 1118083 w 2051015"/>
              <a:gd name="connsiteY85" fmla="*/ 588237 h 2044417"/>
              <a:gd name="connsiteX86" fmla="*/ 1140296 w 2051015"/>
              <a:gd name="connsiteY86" fmla="*/ 593609 h 204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051015" h="2044417">
                <a:moveTo>
                  <a:pt x="1289752" y="35101"/>
                </a:moveTo>
                <a:cubicBezTo>
                  <a:pt x="742922" y="-111422"/>
                  <a:pt x="180757" y="211904"/>
                  <a:pt x="34739" y="756677"/>
                </a:cubicBezTo>
                <a:cubicBezTo>
                  <a:pt x="-111280" y="1301450"/>
                  <a:pt x="214018" y="1862339"/>
                  <a:pt x="760848" y="2008928"/>
                </a:cubicBezTo>
                <a:cubicBezTo>
                  <a:pt x="1307679" y="2155518"/>
                  <a:pt x="1870034" y="1832354"/>
                  <a:pt x="2015958" y="1287581"/>
                </a:cubicBezTo>
                <a:cubicBezTo>
                  <a:pt x="2161881" y="742809"/>
                  <a:pt x="1836545" y="181634"/>
                  <a:pt x="1289715" y="35139"/>
                </a:cubicBezTo>
                <a:close/>
                <a:moveTo>
                  <a:pt x="1140296" y="593609"/>
                </a:moveTo>
                <a:cubicBezTo>
                  <a:pt x="1147716" y="595600"/>
                  <a:pt x="1154993" y="597733"/>
                  <a:pt x="1162222" y="600067"/>
                </a:cubicBezTo>
                <a:cubicBezTo>
                  <a:pt x="1191121" y="609392"/>
                  <a:pt x="1218534" y="621498"/>
                  <a:pt x="1244118" y="635919"/>
                </a:cubicBezTo>
                <a:cubicBezTo>
                  <a:pt x="1250519" y="639519"/>
                  <a:pt x="1256844" y="643272"/>
                  <a:pt x="1263016" y="647158"/>
                </a:cubicBezTo>
                <a:cubicBezTo>
                  <a:pt x="1275360" y="654940"/>
                  <a:pt x="1287181" y="663265"/>
                  <a:pt x="1298582" y="672143"/>
                </a:cubicBezTo>
                <a:cubicBezTo>
                  <a:pt x="1315689" y="685439"/>
                  <a:pt x="1331634" y="700003"/>
                  <a:pt x="1346483" y="715491"/>
                </a:cubicBezTo>
                <a:cubicBezTo>
                  <a:pt x="1356390" y="725825"/>
                  <a:pt x="1365839" y="736579"/>
                  <a:pt x="1374678" y="747771"/>
                </a:cubicBezTo>
                <a:cubicBezTo>
                  <a:pt x="1387927" y="764545"/>
                  <a:pt x="1400004" y="782242"/>
                  <a:pt x="1410711" y="800682"/>
                </a:cubicBezTo>
                <a:cubicBezTo>
                  <a:pt x="1432094" y="837601"/>
                  <a:pt x="1448125" y="877511"/>
                  <a:pt x="1458231" y="919259"/>
                </a:cubicBezTo>
                <a:cubicBezTo>
                  <a:pt x="1461593" y="933175"/>
                  <a:pt x="1464308" y="947139"/>
                  <a:pt x="1466317" y="961417"/>
                </a:cubicBezTo>
                <a:cubicBezTo>
                  <a:pt x="1473376" y="1011423"/>
                  <a:pt x="1471880" y="1063372"/>
                  <a:pt x="1460783" y="1115217"/>
                </a:cubicBezTo>
                <a:cubicBezTo>
                  <a:pt x="1459212" y="1122551"/>
                  <a:pt x="1457402" y="1130009"/>
                  <a:pt x="1455431" y="1137343"/>
                </a:cubicBezTo>
                <a:cubicBezTo>
                  <a:pt x="1451477" y="1152126"/>
                  <a:pt x="1446906" y="1166366"/>
                  <a:pt x="1441581" y="1180368"/>
                </a:cubicBezTo>
                <a:lnTo>
                  <a:pt x="1441533" y="1180549"/>
                </a:lnTo>
                <a:cubicBezTo>
                  <a:pt x="1438886" y="1187493"/>
                  <a:pt x="1436085" y="1194350"/>
                  <a:pt x="1433123" y="1201085"/>
                </a:cubicBezTo>
                <a:lnTo>
                  <a:pt x="1433066" y="1201266"/>
                </a:lnTo>
                <a:cubicBezTo>
                  <a:pt x="1430103" y="1208009"/>
                  <a:pt x="1426941" y="1214620"/>
                  <a:pt x="1423674" y="1221154"/>
                </a:cubicBezTo>
                <a:lnTo>
                  <a:pt x="1423626" y="1221335"/>
                </a:lnTo>
                <a:cubicBezTo>
                  <a:pt x="1420350" y="1227869"/>
                  <a:pt x="1416806" y="1234251"/>
                  <a:pt x="1413234" y="1240575"/>
                </a:cubicBezTo>
                <a:lnTo>
                  <a:pt x="1413187" y="1240747"/>
                </a:lnTo>
                <a:cubicBezTo>
                  <a:pt x="1409606" y="1247062"/>
                  <a:pt x="1405853" y="1253291"/>
                  <a:pt x="1401986" y="1259387"/>
                </a:cubicBezTo>
                <a:lnTo>
                  <a:pt x="1401938" y="1259559"/>
                </a:lnTo>
                <a:cubicBezTo>
                  <a:pt x="1386393" y="1284086"/>
                  <a:pt x="1368572" y="1306736"/>
                  <a:pt x="1348855" y="1327424"/>
                </a:cubicBezTo>
                <a:cubicBezTo>
                  <a:pt x="1348817" y="1327463"/>
                  <a:pt x="1348846" y="1327567"/>
                  <a:pt x="1348808" y="1327606"/>
                </a:cubicBezTo>
                <a:cubicBezTo>
                  <a:pt x="1338968" y="1337930"/>
                  <a:pt x="1328615" y="1347693"/>
                  <a:pt x="1317871" y="1356980"/>
                </a:cubicBezTo>
                <a:cubicBezTo>
                  <a:pt x="1317832" y="1357009"/>
                  <a:pt x="1317861" y="1357123"/>
                  <a:pt x="1317823" y="1357161"/>
                </a:cubicBezTo>
                <a:cubicBezTo>
                  <a:pt x="1312470" y="1361791"/>
                  <a:pt x="1307003" y="1366182"/>
                  <a:pt x="1301440" y="1370534"/>
                </a:cubicBezTo>
                <a:cubicBezTo>
                  <a:pt x="1301402" y="1370573"/>
                  <a:pt x="1301430" y="1370687"/>
                  <a:pt x="1301392" y="1370716"/>
                </a:cubicBezTo>
                <a:cubicBezTo>
                  <a:pt x="1295829" y="1375078"/>
                  <a:pt x="1290010" y="1379231"/>
                  <a:pt x="1284247" y="1383317"/>
                </a:cubicBezTo>
                <a:cubicBezTo>
                  <a:pt x="1284209" y="1383346"/>
                  <a:pt x="1284247" y="1383470"/>
                  <a:pt x="1284199" y="1383498"/>
                </a:cubicBezTo>
                <a:cubicBezTo>
                  <a:pt x="1272636" y="1391699"/>
                  <a:pt x="1260701" y="1399291"/>
                  <a:pt x="1248414" y="1406358"/>
                </a:cubicBezTo>
                <a:cubicBezTo>
                  <a:pt x="1242214" y="1409920"/>
                  <a:pt x="1235955" y="1413301"/>
                  <a:pt x="1229593" y="1416569"/>
                </a:cubicBezTo>
                <a:cubicBezTo>
                  <a:pt x="1223259" y="1419817"/>
                  <a:pt x="1216887" y="1422969"/>
                  <a:pt x="1210410" y="1425913"/>
                </a:cubicBezTo>
                <a:cubicBezTo>
                  <a:pt x="1184492" y="1437686"/>
                  <a:pt x="1157403" y="1447020"/>
                  <a:pt x="1129494" y="1453678"/>
                </a:cubicBezTo>
                <a:cubicBezTo>
                  <a:pt x="1115540" y="1457012"/>
                  <a:pt x="1101358" y="1459641"/>
                  <a:pt x="1087042" y="1461622"/>
                </a:cubicBezTo>
                <a:cubicBezTo>
                  <a:pt x="1072726" y="1463594"/>
                  <a:pt x="1058324" y="1464899"/>
                  <a:pt x="1043741" y="1465470"/>
                </a:cubicBezTo>
                <a:cubicBezTo>
                  <a:pt x="1036455" y="1465756"/>
                  <a:pt x="1029101" y="1465842"/>
                  <a:pt x="1021757" y="1465756"/>
                </a:cubicBezTo>
                <a:cubicBezTo>
                  <a:pt x="992401" y="1465441"/>
                  <a:pt x="962607" y="1462232"/>
                  <a:pt x="932908" y="1455859"/>
                </a:cubicBezTo>
                <a:cubicBezTo>
                  <a:pt x="925479" y="1454269"/>
                  <a:pt x="918106" y="1452468"/>
                  <a:pt x="910696" y="1450488"/>
                </a:cubicBezTo>
                <a:cubicBezTo>
                  <a:pt x="903275" y="1448496"/>
                  <a:pt x="895999" y="1446363"/>
                  <a:pt x="888769" y="1444029"/>
                </a:cubicBezTo>
                <a:cubicBezTo>
                  <a:pt x="859871" y="1434695"/>
                  <a:pt x="832448" y="1422589"/>
                  <a:pt x="806873" y="1408177"/>
                </a:cubicBezTo>
                <a:cubicBezTo>
                  <a:pt x="800472" y="1404577"/>
                  <a:pt x="794148" y="1400824"/>
                  <a:pt x="787976" y="1396938"/>
                </a:cubicBezTo>
                <a:cubicBezTo>
                  <a:pt x="775631" y="1389156"/>
                  <a:pt x="763811" y="1380821"/>
                  <a:pt x="752409" y="1371954"/>
                </a:cubicBezTo>
                <a:cubicBezTo>
                  <a:pt x="735293" y="1358657"/>
                  <a:pt x="719358" y="1344093"/>
                  <a:pt x="704498" y="1328605"/>
                </a:cubicBezTo>
                <a:cubicBezTo>
                  <a:pt x="694602" y="1318271"/>
                  <a:pt x="685144" y="1307517"/>
                  <a:pt x="676314" y="1296325"/>
                </a:cubicBezTo>
                <a:cubicBezTo>
                  <a:pt x="658617" y="1273922"/>
                  <a:pt x="643272" y="1249967"/>
                  <a:pt x="630185" y="1224669"/>
                </a:cubicBezTo>
                <a:cubicBezTo>
                  <a:pt x="626917" y="1218353"/>
                  <a:pt x="623736" y="1212000"/>
                  <a:pt x="620764" y="1205533"/>
                </a:cubicBezTo>
                <a:cubicBezTo>
                  <a:pt x="608906" y="1179682"/>
                  <a:pt x="599504" y="1152660"/>
                  <a:pt x="592761" y="1124828"/>
                </a:cubicBezTo>
                <a:cubicBezTo>
                  <a:pt x="589389" y="1110921"/>
                  <a:pt x="586674" y="1096948"/>
                  <a:pt x="584664" y="1082679"/>
                </a:cubicBezTo>
                <a:cubicBezTo>
                  <a:pt x="584664" y="1082622"/>
                  <a:pt x="584722" y="1082555"/>
                  <a:pt x="584712" y="1082498"/>
                </a:cubicBezTo>
                <a:cubicBezTo>
                  <a:pt x="583721" y="1075421"/>
                  <a:pt x="582760" y="1068287"/>
                  <a:pt x="582102" y="1061134"/>
                </a:cubicBezTo>
                <a:cubicBezTo>
                  <a:pt x="582102" y="1061077"/>
                  <a:pt x="582159" y="1061010"/>
                  <a:pt x="582150" y="1060953"/>
                </a:cubicBezTo>
                <a:cubicBezTo>
                  <a:pt x="581502" y="1053743"/>
                  <a:pt x="581074" y="1046608"/>
                  <a:pt x="580769" y="1039341"/>
                </a:cubicBezTo>
                <a:cubicBezTo>
                  <a:pt x="579283" y="1002946"/>
                  <a:pt x="582255" y="965922"/>
                  <a:pt x="590208" y="928879"/>
                </a:cubicBezTo>
                <a:cubicBezTo>
                  <a:pt x="591789" y="921479"/>
                  <a:pt x="593570" y="914135"/>
                  <a:pt x="595552" y="906743"/>
                </a:cubicBezTo>
                <a:cubicBezTo>
                  <a:pt x="599533" y="891903"/>
                  <a:pt x="604105" y="877597"/>
                  <a:pt x="609458" y="863538"/>
                </a:cubicBezTo>
                <a:cubicBezTo>
                  <a:pt x="612096" y="856594"/>
                  <a:pt x="614906" y="849746"/>
                  <a:pt x="617869" y="843002"/>
                </a:cubicBezTo>
                <a:lnTo>
                  <a:pt x="617916" y="842821"/>
                </a:lnTo>
                <a:cubicBezTo>
                  <a:pt x="620878" y="836077"/>
                  <a:pt x="624050" y="829467"/>
                  <a:pt x="627317" y="822933"/>
                </a:cubicBezTo>
                <a:lnTo>
                  <a:pt x="627365" y="822751"/>
                </a:lnTo>
                <a:cubicBezTo>
                  <a:pt x="630642" y="816227"/>
                  <a:pt x="634185" y="809836"/>
                  <a:pt x="637757" y="803521"/>
                </a:cubicBezTo>
                <a:lnTo>
                  <a:pt x="637804" y="803340"/>
                </a:lnTo>
                <a:cubicBezTo>
                  <a:pt x="641376" y="797025"/>
                  <a:pt x="645139" y="790805"/>
                  <a:pt x="648996" y="784709"/>
                </a:cubicBezTo>
                <a:lnTo>
                  <a:pt x="649044" y="784528"/>
                </a:lnTo>
                <a:cubicBezTo>
                  <a:pt x="652940" y="778384"/>
                  <a:pt x="656883" y="772412"/>
                  <a:pt x="661055" y="766497"/>
                </a:cubicBezTo>
                <a:cubicBezTo>
                  <a:pt x="673599" y="748714"/>
                  <a:pt x="687325" y="732064"/>
                  <a:pt x="702174" y="716481"/>
                </a:cubicBezTo>
                <a:cubicBezTo>
                  <a:pt x="707118" y="711300"/>
                  <a:pt x="712099" y="706328"/>
                  <a:pt x="717271" y="701403"/>
                </a:cubicBezTo>
                <a:cubicBezTo>
                  <a:pt x="722472" y="696450"/>
                  <a:pt x="727740" y="691621"/>
                  <a:pt x="733169" y="686935"/>
                </a:cubicBezTo>
                <a:cubicBezTo>
                  <a:pt x="738522" y="682305"/>
                  <a:pt x="743989" y="677914"/>
                  <a:pt x="749552" y="673552"/>
                </a:cubicBezTo>
                <a:cubicBezTo>
                  <a:pt x="749590" y="673523"/>
                  <a:pt x="749561" y="673399"/>
                  <a:pt x="749599" y="673371"/>
                </a:cubicBezTo>
                <a:cubicBezTo>
                  <a:pt x="755162" y="669008"/>
                  <a:pt x="760982" y="664865"/>
                  <a:pt x="766735" y="660779"/>
                </a:cubicBezTo>
                <a:cubicBezTo>
                  <a:pt x="766773" y="660750"/>
                  <a:pt x="766744" y="660626"/>
                  <a:pt x="766783" y="660598"/>
                </a:cubicBezTo>
                <a:cubicBezTo>
                  <a:pt x="772583" y="656483"/>
                  <a:pt x="778517" y="652569"/>
                  <a:pt x="784499" y="648730"/>
                </a:cubicBezTo>
                <a:cubicBezTo>
                  <a:pt x="790490" y="644901"/>
                  <a:pt x="796405" y="641282"/>
                  <a:pt x="802568" y="637738"/>
                </a:cubicBezTo>
                <a:cubicBezTo>
                  <a:pt x="808731" y="634195"/>
                  <a:pt x="815036" y="630785"/>
                  <a:pt x="821399" y="627518"/>
                </a:cubicBezTo>
                <a:cubicBezTo>
                  <a:pt x="827724" y="624279"/>
                  <a:pt x="834095" y="621117"/>
                  <a:pt x="840573" y="618174"/>
                </a:cubicBezTo>
                <a:cubicBezTo>
                  <a:pt x="866490" y="606401"/>
                  <a:pt x="893589" y="597076"/>
                  <a:pt x="921497" y="590409"/>
                </a:cubicBezTo>
                <a:cubicBezTo>
                  <a:pt x="935442" y="587084"/>
                  <a:pt x="949634" y="584446"/>
                  <a:pt x="963950" y="582474"/>
                </a:cubicBezTo>
                <a:cubicBezTo>
                  <a:pt x="978256" y="580493"/>
                  <a:pt x="992658" y="579188"/>
                  <a:pt x="1007241" y="578626"/>
                </a:cubicBezTo>
                <a:cubicBezTo>
                  <a:pt x="1014537" y="578340"/>
                  <a:pt x="1021890" y="578255"/>
                  <a:pt x="1029225" y="578331"/>
                </a:cubicBezTo>
                <a:cubicBezTo>
                  <a:pt x="1058581" y="578645"/>
                  <a:pt x="1088385" y="581864"/>
                  <a:pt x="1118083" y="588237"/>
                </a:cubicBezTo>
                <a:cubicBezTo>
                  <a:pt x="1125504" y="589827"/>
                  <a:pt x="1132876" y="591618"/>
                  <a:pt x="1140296" y="593609"/>
                </a:cubicBezTo>
                <a:close/>
              </a:path>
            </a:pathLst>
          </a:custGeom>
          <a:solidFill>
            <a:srgbClr val="A9A9A9">
              <a:alpha val="7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2" name="Freeform: Shape 551">
            <a:extLst>
              <a:ext uri="{FF2B5EF4-FFF2-40B4-BE49-F238E27FC236}">
                <a16:creationId xmlns:a16="http://schemas.microsoft.com/office/drawing/2014/main" id="{24632133-8DF1-473B-BD5E-DA3FD98060BE}"/>
              </a:ext>
            </a:extLst>
          </p:cNvPr>
          <p:cNvSpPr/>
          <p:nvPr/>
        </p:nvSpPr>
        <p:spPr>
          <a:xfrm>
            <a:off x="6316405" y="3902763"/>
            <a:ext cx="1784029" cy="1778210"/>
          </a:xfrm>
          <a:custGeom>
            <a:avLst/>
            <a:gdLst>
              <a:gd name="connsiteX0" fmla="*/ 1121743 w 1784029"/>
              <a:gd name="connsiteY0" fmla="*/ 30506 h 1778210"/>
              <a:gd name="connsiteX1" fmla="*/ 30179 w 1784029"/>
              <a:gd name="connsiteY1" fmla="*/ 658156 h 1778210"/>
              <a:gd name="connsiteX2" fmla="*/ 661743 w 1784029"/>
              <a:gd name="connsiteY2" fmla="*/ 1747340 h 1778210"/>
              <a:gd name="connsiteX3" fmla="*/ 1753499 w 1784029"/>
              <a:gd name="connsiteY3" fmla="*/ 1119918 h 1778210"/>
              <a:gd name="connsiteX4" fmla="*/ 1121800 w 1784029"/>
              <a:gd name="connsiteY4" fmla="*/ 30544 h 1778210"/>
              <a:gd name="connsiteX5" fmla="*/ 1006710 w 1784029"/>
              <a:gd name="connsiteY5" fmla="*/ 460522 h 1778210"/>
              <a:gd name="connsiteX6" fmla="*/ 1321845 w 1784029"/>
              <a:gd name="connsiteY6" fmla="*/ 1004256 h 1778210"/>
              <a:gd name="connsiteX7" fmla="*/ 777110 w 1784029"/>
              <a:gd name="connsiteY7" fmla="*/ 1317400 h 1778210"/>
              <a:gd name="connsiteX8" fmla="*/ 461975 w 1784029"/>
              <a:gd name="connsiteY8" fmla="*/ 773665 h 1778210"/>
              <a:gd name="connsiteX9" fmla="*/ 1006710 w 1784029"/>
              <a:gd name="connsiteY9" fmla="*/ 460522 h 1778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4029" h="1778210">
                <a:moveTo>
                  <a:pt x="1121743" y="30506"/>
                </a:moveTo>
                <a:cubicBezTo>
                  <a:pt x="646122" y="-96939"/>
                  <a:pt x="157147" y="184316"/>
                  <a:pt x="30179" y="658156"/>
                </a:cubicBezTo>
                <a:cubicBezTo>
                  <a:pt x="-96790" y="1131996"/>
                  <a:pt x="186122" y="1619895"/>
                  <a:pt x="661743" y="1747340"/>
                </a:cubicBezTo>
                <a:cubicBezTo>
                  <a:pt x="1137365" y="1874784"/>
                  <a:pt x="1626531" y="1593758"/>
                  <a:pt x="1753499" y="1119918"/>
                </a:cubicBezTo>
                <a:cubicBezTo>
                  <a:pt x="1880467" y="646078"/>
                  <a:pt x="1597422" y="157988"/>
                  <a:pt x="1121800" y="30544"/>
                </a:cubicBezTo>
                <a:close/>
                <a:moveTo>
                  <a:pt x="1006710" y="460522"/>
                </a:moveTo>
                <a:cubicBezTo>
                  <a:pt x="1244063" y="524120"/>
                  <a:pt x="1385205" y="767798"/>
                  <a:pt x="1321845" y="1004256"/>
                </a:cubicBezTo>
                <a:cubicBezTo>
                  <a:pt x="1258485" y="1240714"/>
                  <a:pt x="1014463" y="1380999"/>
                  <a:pt x="777110" y="1317400"/>
                </a:cubicBezTo>
                <a:cubicBezTo>
                  <a:pt x="539757" y="1253802"/>
                  <a:pt x="398615" y="1010124"/>
                  <a:pt x="461975" y="773665"/>
                </a:cubicBezTo>
                <a:cubicBezTo>
                  <a:pt x="525336" y="537207"/>
                  <a:pt x="769357" y="396923"/>
                  <a:pt x="1006710" y="46052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9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3" name="Freeform: Shape 552">
            <a:extLst>
              <a:ext uri="{FF2B5EF4-FFF2-40B4-BE49-F238E27FC236}">
                <a16:creationId xmlns:a16="http://schemas.microsoft.com/office/drawing/2014/main" id="{2EE4D61F-5159-478E-B358-F9B34B1FDD56}"/>
              </a:ext>
            </a:extLst>
          </p:cNvPr>
          <p:cNvSpPr/>
          <p:nvPr/>
        </p:nvSpPr>
        <p:spPr>
          <a:xfrm rot="899973">
            <a:off x="6662379" y="4248492"/>
            <a:ext cx="1092174" cy="1086539"/>
          </a:xfrm>
          <a:custGeom>
            <a:avLst/>
            <a:gdLst>
              <a:gd name="connsiteX0" fmla="*/ 546061 w 1092174"/>
              <a:gd name="connsiteY0" fmla="*/ 68 h 1086539"/>
              <a:gd name="connsiteX1" fmla="*/ -26 w 1092174"/>
              <a:gd name="connsiteY1" fmla="*/ 543243 h 1086539"/>
              <a:gd name="connsiteX2" fmla="*/ 546061 w 1092174"/>
              <a:gd name="connsiteY2" fmla="*/ 1086567 h 1086539"/>
              <a:gd name="connsiteX3" fmla="*/ 1092148 w 1092174"/>
              <a:gd name="connsiteY3" fmla="*/ 543392 h 1086539"/>
              <a:gd name="connsiteX4" fmla="*/ 1092148 w 1092174"/>
              <a:gd name="connsiteY4" fmla="*/ 543203 h 1086539"/>
              <a:gd name="connsiteX5" fmla="*/ 546061 w 1092174"/>
              <a:gd name="connsiteY5" fmla="*/ 28 h 1086539"/>
              <a:gd name="connsiteX6" fmla="*/ 546061 w 1092174"/>
              <a:gd name="connsiteY6" fmla="*/ 123078 h 1086539"/>
              <a:gd name="connsiteX7" fmla="*/ 969239 w 1092174"/>
              <a:gd name="connsiteY7" fmla="*/ 543412 h 1086539"/>
              <a:gd name="connsiteX8" fmla="*/ 546061 w 1092174"/>
              <a:gd name="connsiteY8" fmla="*/ 963557 h 1086539"/>
              <a:gd name="connsiteX9" fmla="*/ 122884 w 1092174"/>
              <a:gd name="connsiteY9" fmla="*/ 543223 h 1086539"/>
              <a:gd name="connsiteX10" fmla="*/ 546061 w 1092174"/>
              <a:gd name="connsiteY10" fmla="*/ 123078 h 1086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2174" h="1086539">
                <a:moveTo>
                  <a:pt x="546061" y="68"/>
                </a:moveTo>
                <a:cubicBezTo>
                  <a:pt x="244635" y="68"/>
                  <a:pt x="-26" y="243394"/>
                  <a:pt x="-26" y="543243"/>
                </a:cubicBezTo>
                <a:cubicBezTo>
                  <a:pt x="-26" y="843091"/>
                  <a:pt x="244610" y="1086567"/>
                  <a:pt x="546061" y="1086567"/>
                </a:cubicBezTo>
                <a:cubicBezTo>
                  <a:pt x="847513" y="1086567"/>
                  <a:pt x="1092148" y="843241"/>
                  <a:pt x="1092148" y="543392"/>
                </a:cubicBezTo>
                <a:lnTo>
                  <a:pt x="1092148" y="543203"/>
                </a:lnTo>
                <a:cubicBezTo>
                  <a:pt x="1092148" y="243374"/>
                  <a:pt x="847513" y="28"/>
                  <a:pt x="546061" y="28"/>
                </a:cubicBezTo>
                <a:close/>
                <a:moveTo>
                  <a:pt x="546061" y="123078"/>
                </a:moveTo>
                <a:cubicBezTo>
                  <a:pt x="779658" y="123078"/>
                  <a:pt x="969239" y="311388"/>
                  <a:pt x="969239" y="543412"/>
                </a:cubicBezTo>
                <a:cubicBezTo>
                  <a:pt x="969239" y="775437"/>
                  <a:pt x="779653" y="963557"/>
                  <a:pt x="546061" y="963557"/>
                </a:cubicBezTo>
                <a:cubicBezTo>
                  <a:pt x="312470" y="963557"/>
                  <a:pt x="122884" y="775247"/>
                  <a:pt x="122884" y="543223"/>
                </a:cubicBezTo>
                <a:cubicBezTo>
                  <a:pt x="122884" y="311198"/>
                  <a:pt x="312470" y="123078"/>
                  <a:pt x="546061" y="123078"/>
                </a:cubicBezTo>
                <a:close/>
              </a:path>
            </a:pathLst>
          </a:custGeom>
          <a:solidFill>
            <a:srgbClr val="696969">
              <a:alpha val="59000"/>
            </a:srgbClr>
          </a:solidFill>
          <a:ln w="5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4" name="Freeform: Shape 553">
            <a:extLst>
              <a:ext uri="{FF2B5EF4-FFF2-40B4-BE49-F238E27FC236}">
                <a16:creationId xmlns:a16="http://schemas.microsoft.com/office/drawing/2014/main" id="{E8C770AB-5CC0-4970-B27B-8610539A5E3C}"/>
              </a:ext>
            </a:extLst>
          </p:cNvPr>
          <p:cNvSpPr/>
          <p:nvPr/>
        </p:nvSpPr>
        <p:spPr>
          <a:xfrm>
            <a:off x="6675801" y="4260237"/>
            <a:ext cx="1065223" cy="1063230"/>
          </a:xfrm>
          <a:custGeom>
            <a:avLst/>
            <a:gdLst>
              <a:gd name="connsiteX0" fmla="*/ 669954 w 1065223"/>
              <a:gd name="connsiteY0" fmla="*/ 18122 h 1063230"/>
              <a:gd name="connsiteX1" fmla="*/ 17997 w 1065223"/>
              <a:gd name="connsiteY1" fmla="*/ 393502 h 1063230"/>
              <a:gd name="connsiteX2" fmla="*/ 394863 w 1065223"/>
              <a:gd name="connsiteY2" fmla="*/ 1044756 h 1063230"/>
              <a:gd name="connsiteX3" fmla="*/ 1046821 w 1065223"/>
              <a:gd name="connsiteY3" fmla="*/ 669375 h 1063230"/>
              <a:gd name="connsiteX4" fmla="*/ 1046869 w 1065223"/>
              <a:gd name="connsiteY4" fmla="*/ 669194 h 1063230"/>
              <a:gd name="connsiteX5" fmla="*/ 669954 w 1065223"/>
              <a:gd name="connsiteY5" fmla="*/ 18122 h 1063230"/>
              <a:gd name="connsiteX6" fmla="*/ 638808 w 1065223"/>
              <a:gd name="connsiteY6" fmla="*/ 134356 h 1063230"/>
              <a:gd name="connsiteX7" fmla="*/ 931054 w 1065223"/>
              <a:gd name="connsiteY7" fmla="*/ 638352 h 1063230"/>
              <a:gd name="connsiteX8" fmla="*/ 426010 w 1065223"/>
              <a:gd name="connsiteY8" fmla="*/ 928522 h 1063230"/>
              <a:gd name="connsiteX9" fmla="*/ 133764 w 1065223"/>
              <a:gd name="connsiteY9" fmla="*/ 424526 h 1063230"/>
              <a:gd name="connsiteX10" fmla="*/ 638808 w 1065223"/>
              <a:gd name="connsiteY10" fmla="*/ 134356 h 106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65223" h="1063230">
                <a:moveTo>
                  <a:pt x="669954" y="18122"/>
                </a:moveTo>
                <a:cubicBezTo>
                  <a:pt x="385986" y="-57964"/>
                  <a:pt x="93911" y="110201"/>
                  <a:pt x="17997" y="393502"/>
                </a:cubicBezTo>
                <a:cubicBezTo>
                  <a:pt x="-57917" y="676805"/>
                  <a:pt x="110894" y="968660"/>
                  <a:pt x="394863" y="1044756"/>
                </a:cubicBezTo>
                <a:cubicBezTo>
                  <a:pt x="678832" y="1120851"/>
                  <a:pt x="970906" y="952687"/>
                  <a:pt x="1046821" y="669375"/>
                </a:cubicBezTo>
                <a:lnTo>
                  <a:pt x="1046869" y="669194"/>
                </a:lnTo>
                <a:cubicBezTo>
                  <a:pt x="1122783" y="385883"/>
                  <a:pt x="953924" y="94218"/>
                  <a:pt x="669954" y="18122"/>
                </a:cubicBezTo>
                <a:close/>
                <a:moveTo>
                  <a:pt x="638808" y="134356"/>
                </a:moveTo>
                <a:cubicBezTo>
                  <a:pt x="858874" y="193325"/>
                  <a:pt x="989804" y="419115"/>
                  <a:pt x="931054" y="638352"/>
                </a:cubicBezTo>
                <a:cubicBezTo>
                  <a:pt x="872304" y="857589"/>
                  <a:pt x="646076" y="987491"/>
                  <a:pt x="426010" y="928522"/>
                </a:cubicBezTo>
                <a:cubicBezTo>
                  <a:pt x="205944" y="869552"/>
                  <a:pt x="75014" y="643762"/>
                  <a:pt x="133764" y="424526"/>
                </a:cubicBezTo>
                <a:cubicBezTo>
                  <a:pt x="192514" y="205288"/>
                  <a:pt x="418742" y="75386"/>
                  <a:pt x="638808" y="134356"/>
                </a:cubicBezTo>
                <a:close/>
              </a:path>
            </a:pathLst>
          </a:custGeom>
          <a:solidFill>
            <a:srgbClr val="C0C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D6E3EF3-AED4-4BBD-A75F-A495296207D6}"/>
              </a:ext>
            </a:extLst>
          </p:cNvPr>
          <p:cNvGrpSpPr/>
          <p:nvPr/>
        </p:nvGrpSpPr>
        <p:grpSpPr>
          <a:xfrm>
            <a:off x="4213160" y="1466179"/>
            <a:ext cx="3260216" cy="3260217"/>
            <a:chOff x="4224689" y="1466182"/>
            <a:chExt cx="3260216" cy="3260217"/>
          </a:xfrm>
        </p:grpSpPr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8C50984-6443-449E-983B-0667A6AFB026}"/>
                </a:ext>
              </a:extLst>
            </p:cNvPr>
            <p:cNvSpPr/>
            <p:nvPr/>
          </p:nvSpPr>
          <p:spPr>
            <a:xfrm>
              <a:off x="4224689" y="1466182"/>
              <a:ext cx="3260216" cy="3260217"/>
            </a:xfrm>
            <a:custGeom>
              <a:avLst/>
              <a:gdLst>
                <a:gd name="connsiteX0" fmla="*/ 1629737 w 3260216"/>
                <a:gd name="connsiteY0" fmla="*/ -174 h 3260217"/>
                <a:gd name="connsiteX1" fmla="*/ -181 w 3260216"/>
                <a:gd name="connsiteY1" fmla="*/ 1630125 h 3260217"/>
                <a:gd name="connsiteX2" fmla="*/ 1629737 w 3260216"/>
                <a:gd name="connsiteY2" fmla="*/ 3260043 h 3260217"/>
                <a:gd name="connsiteX3" fmla="*/ 3260036 w 3260216"/>
                <a:gd name="connsiteY3" fmla="*/ 1630125 h 3260217"/>
                <a:gd name="connsiteX4" fmla="*/ 1629737 w 3260216"/>
                <a:gd name="connsiteY4" fmla="*/ -174 h 3260217"/>
                <a:gd name="connsiteX5" fmla="*/ 1630033 w 3260216"/>
                <a:gd name="connsiteY5" fmla="*/ 922265 h 3260217"/>
                <a:gd name="connsiteX6" fmla="*/ 1666351 w 3260216"/>
                <a:gd name="connsiteY6" fmla="*/ 923160 h 3260217"/>
                <a:gd name="connsiteX7" fmla="*/ 1806845 w 3260216"/>
                <a:gd name="connsiteY7" fmla="*/ 944591 h 3260217"/>
                <a:gd name="connsiteX8" fmla="*/ 1840478 w 3260216"/>
                <a:gd name="connsiteY8" fmla="*/ 954116 h 3260217"/>
                <a:gd name="connsiteX9" fmla="*/ 1905372 w 3260216"/>
                <a:gd name="connsiteY9" fmla="*/ 977929 h 3260217"/>
                <a:gd name="connsiteX10" fmla="*/ 1996745 w 3260216"/>
                <a:gd name="connsiteY10" fmla="*/ 1024954 h 3260217"/>
                <a:gd name="connsiteX11" fmla="*/ 2053305 w 3260216"/>
                <a:gd name="connsiteY11" fmla="*/ 1063054 h 3260217"/>
                <a:gd name="connsiteX12" fmla="*/ 2130400 w 3260216"/>
                <a:gd name="connsiteY12" fmla="*/ 1129729 h 3260217"/>
                <a:gd name="connsiteX13" fmla="*/ 2252139 w 3260216"/>
                <a:gd name="connsiteY13" fmla="*/ 1292844 h 3260217"/>
                <a:gd name="connsiteX14" fmla="*/ 2281905 w 3260216"/>
                <a:gd name="connsiteY14" fmla="*/ 1354462 h 3260217"/>
                <a:gd name="connsiteX15" fmla="*/ 2336673 w 3260216"/>
                <a:gd name="connsiteY15" fmla="*/ 1593777 h 3260217"/>
                <a:gd name="connsiteX16" fmla="*/ 2337559 w 3260216"/>
                <a:gd name="connsiteY16" fmla="*/ 1630096 h 3260217"/>
                <a:gd name="connsiteX17" fmla="*/ 2333987 w 3260216"/>
                <a:gd name="connsiteY17" fmla="*/ 1702124 h 3260217"/>
                <a:gd name="connsiteX18" fmla="*/ 2333987 w 3260216"/>
                <a:gd name="connsiteY18" fmla="*/ 1702419 h 3260217"/>
                <a:gd name="connsiteX19" fmla="*/ 2329530 w 3260216"/>
                <a:gd name="connsiteY19" fmla="*/ 1737548 h 3260217"/>
                <a:gd name="connsiteX20" fmla="*/ 2329530 w 3260216"/>
                <a:gd name="connsiteY20" fmla="*/ 1737843 h 3260217"/>
                <a:gd name="connsiteX21" fmla="*/ 2323272 w 3260216"/>
                <a:gd name="connsiteY21" fmla="*/ 1772371 h 3260217"/>
                <a:gd name="connsiteX22" fmla="*/ 2323272 w 3260216"/>
                <a:gd name="connsiteY22" fmla="*/ 1772666 h 3260217"/>
                <a:gd name="connsiteX23" fmla="*/ 2315242 w 3260216"/>
                <a:gd name="connsiteY23" fmla="*/ 1806604 h 3260217"/>
                <a:gd name="connsiteX24" fmla="*/ 2315242 w 3260216"/>
                <a:gd name="connsiteY24" fmla="*/ 1806899 h 3260217"/>
                <a:gd name="connsiteX25" fmla="*/ 2305717 w 3260216"/>
                <a:gd name="connsiteY25" fmla="*/ 1840237 h 3260217"/>
                <a:gd name="connsiteX26" fmla="*/ 2305717 w 3260216"/>
                <a:gd name="connsiteY26" fmla="*/ 1840532 h 3260217"/>
                <a:gd name="connsiteX27" fmla="*/ 2252139 w 3260216"/>
                <a:gd name="connsiteY27" fmla="*/ 1967034 h 3260217"/>
                <a:gd name="connsiteX28" fmla="*/ 2252139 w 3260216"/>
                <a:gd name="connsiteY28" fmla="*/ 1967338 h 3260217"/>
                <a:gd name="connsiteX29" fmla="*/ 2216716 w 3260216"/>
                <a:gd name="connsiteY29" fmla="*/ 2025374 h 3260217"/>
                <a:gd name="connsiteX30" fmla="*/ 2216716 w 3260216"/>
                <a:gd name="connsiteY30" fmla="*/ 2025679 h 3260217"/>
                <a:gd name="connsiteX31" fmla="*/ 2197066 w 3260216"/>
                <a:gd name="connsiteY31" fmla="*/ 2053063 h 3260217"/>
                <a:gd name="connsiteX32" fmla="*/ 2197066 w 3260216"/>
                <a:gd name="connsiteY32" fmla="*/ 2053358 h 3260217"/>
                <a:gd name="connsiteX33" fmla="*/ 2175939 w 3260216"/>
                <a:gd name="connsiteY33" fmla="*/ 2079848 h 3260217"/>
                <a:gd name="connsiteX34" fmla="*/ 2175939 w 3260216"/>
                <a:gd name="connsiteY34" fmla="*/ 2080143 h 3260217"/>
                <a:gd name="connsiteX35" fmla="*/ 2130391 w 3260216"/>
                <a:gd name="connsiteY35" fmla="*/ 2130149 h 3260217"/>
                <a:gd name="connsiteX36" fmla="*/ 2105692 w 3260216"/>
                <a:gd name="connsiteY36" fmla="*/ 2153666 h 3260217"/>
                <a:gd name="connsiteX37" fmla="*/ 2080089 w 3260216"/>
                <a:gd name="connsiteY37" fmla="*/ 2175993 h 3260217"/>
                <a:gd name="connsiteX38" fmla="*/ 1967275 w 3260216"/>
                <a:gd name="connsiteY38" fmla="*/ 2252193 h 3260217"/>
                <a:gd name="connsiteX39" fmla="*/ 1905362 w 3260216"/>
                <a:gd name="connsiteY39" fmla="*/ 2281959 h 3260217"/>
                <a:gd name="connsiteX40" fmla="*/ 1840478 w 3260216"/>
                <a:gd name="connsiteY40" fmla="*/ 2305771 h 3260217"/>
                <a:gd name="connsiteX41" fmla="*/ 1806836 w 3260216"/>
                <a:gd name="connsiteY41" fmla="*/ 2315296 h 3260217"/>
                <a:gd name="connsiteX42" fmla="*/ 1666342 w 3260216"/>
                <a:gd name="connsiteY42" fmla="*/ 2336727 h 3260217"/>
                <a:gd name="connsiteX43" fmla="*/ 1630033 w 3260216"/>
                <a:gd name="connsiteY43" fmla="*/ 2337623 h 3260217"/>
                <a:gd name="connsiteX44" fmla="*/ 1593714 w 3260216"/>
                <a:gd name="connsiteY44" fmla="*/ 2336727 h 3260217"/>
                <a:gd name="connsiteX45" fmla="*/ 1453220 w 3260216"/>
                <a:gd name="connsiteY45" fmla="*/ 2315296 h 3260217"/>
                <a:gd name="connsiteX46" fmla="*/ 1419587 w 3260216"/>
                <a:gd name="connsiteY46" fmla="*/ 2305771 h 3260217"/>
                <a:gd name="connsiteX47" fmla="*/ 1354703 w 3260216"/>
                <a:gd name="connsiteY47" fmla="*/ 2281959 h 3260217"/>
                <a:gd name="connsiteX48" fmla="*/ 1263320 w 3260216"/>
                <a:gd name="connsiteY48" fmla="*/ 2234924 h 3260217"/>
                <a:gd name="connsiteX49" fmla="*/ 1206761 w 3260216"/>
                <a:gd name="connsiteY49" fmla="*/ 2196824 h 3260217"/>
                <a:gd name="connsiteX50" fmla="*/ 1106453 w 3260216"/>
                <a:gd name="connsiteY50" fmla="*/ 2105451 h 3260217"/>
                <a:gd name="connsiteX51" fmla="*/ 1084126 w 3260216"/>
                <a:gd name="connsiteY51" fmla="*/ 2079848 h 3260217"/>
                <a:gd name="connsiteX52" fmla="*/ 1007926 w 3260216"/>
                <a:gd name="connsiteY52" fmla="*/ 1967034 h 3260217"/>
                <a:gd name="connsiteX53" fmla="*/ 978161 w 3260216"/>
                <a:gd name="connsiteY53" fmla="*/ 1905416 h 3260217"/>
                <a:gd name="connsiteX54" fmla="*/ 978161 w 3260216"/>
                <a:gd name="connsiteY54" fmla="*/ 1905121 h 3260217"/>
                <a:gd name="connsiteX55" fmla="*/ 965369 w 3260216"/>
                <a:gd name="connsiteY55" fmla="*/ 1873269 h 3260217"/>
                <a:gd name="connsiteX56" fmla="*/ 965369 w 3260216"/>
                <a:gd name="connsiteY56" fmla="*/ 1872974 h 3260217"/>
                <a:gd name="connsiteX57" fmla="*/ 954348 w 3260216"/>
                <a:gd name="connsiteY57" fmla="*/ 1840237 h 3260217"/>
                <a:gd name="connsiteX58" fmla="*/ 923392 w 3260216"/>
                <a:gd name="connsiteY58" fmla="*/ 1666110 h 3260217"/>
                <a:gd name="connsiteX59" fmla="*/ 922506 w 3260216"/>
                <a:gd name="connsiteY59" fmla="*/ 1629791 h 3260217"/>
                <a:gd name="connsiteX60" fmla="*/ 926078 w 3260216"/>
                <a:gd name="connsiteY60" fmla="*/ 1557459 h 3260217"/>
                <a:gd name="connsiteX61" fmla="*/ 930536 w 3260216"/>
                <a:gd name="connsiteY61" fmla="*/ 1522340 h 3260217"/>
                <a:gd name="connsiteX62" fmla="*/ 930536 w 3260216"/>
                <a:gd name="connsiteY62" fmla="*/ 1522035 h 3260217"/>
                <a:gd name="connsiteX63" fmla="*/ 936794 w 3260216"/>
                <a:gd name="connsiteY63" fmla="*/ 1487507 h 3260217"/>
                <a:gd name="connsiteX64" fmla="*/ 936794 w 3260216"/>
                <a:gd name="connsiteY64" fmla="*/ 1487212 h 3260217"/>
                <a:gd name="connsiteX65" fmla="*/ 944823 w 3260216"/>
                <a:gd name="connsiteY65" fmla="*/ 1453283 h 3260217"/>
                <a:gd name="connsiteX66" fmla="*/ 944823 w 3260216"/>
                <a:gd name="connsiteY66" fmla="*/ 1452979 h 3260217"/>
                <a:gd name="connsiteX67" fmla="*/ 954348 w 3260216"/>
                <a:gd name="connsiteY67" fmla="*/ 1419641 h 3260217"/>
                <a:gd name="connsiteX68" fmla="*/ 954348 w 3260216"/>
                <a:gd name="connsiteY68" fmla="*/ 1419346 h 3260217"/>
                <a:gd name="connsiteX69" fmla="*/ 965369 w 3260216"/>
                <a:gd name="connsiteY69" fmla="*/ 1386608 h 3260217"/>
                <a:gd name="connsiteX70" fmla="*/ 1007926 w 3260216"/>
                <a:gd name="connsiteY70" fmla="*/ 1292549 h 3260217"/>
                <a:gd name="connsiteX71" fmla="*/ 1024900 w 3260216"/>
                <a:gd name="connsiteY71" fmla="*/ 1263079 h 3260217"/>
                <a:gd name="connsiteX72" fmla="*/ 1043350 w 3260216"/>
                <a:gd name="connsiteY72" fmla="*/ 1234208 h 3260217"/>
                <a:gd name="connsiteX73" fmla="*/ 1063000 w 3260216"/>
                <a:gd name="connsiteY73" fmla="*/ 1206824 h 3260217"/>
                <a:gd name="connsiteX74" fmla="*/ 1063000 w 3260216"/>
                <a:gd name="connsiteY74" fmla="*/ 1206519 h 3260217"/>
                <a:gd name="connsiteX75" fmla="*/ 1084126 w 3260216"/>
                <a:gd name="connsiteY75" fmla="*/ 1180030 h 3260217"/>
                <a:gd name="connsiteX76" fmla="*/ 1084126 w 3260216"/>
                <a:gd name="connsiteY76" fmla="*/ 1179735 h 3260217"/>
                <a:gd name="connsiteX77" fmla="*/ 1106453 w 3260216"/>
                <a:gd name="connsiteY77" fmla="*/ 1154141 h 3260217"/>
                <a:gd name="connsiteX78" fmla="*/ 1129675 w 3260216"/>
                <a:gd name="connsiteY78" fmla="*/ 1129729 h 3260217"/>
                <a:gd name="connsiteX79" fmla="*/ 1154373 w 3260216"/>
                <a:gd name="connsiteY79" fmla="*/ 1106212 h 3260217"/>
                <a:gd name="connsiteX80" fmla="*/ 1179976 w 3260216"/>
                <a:gd name="connsiteY80" fmla="*/ 1083885 h 3260217"/>
                <a:gd name="connsiteX81" fmla="*/ 1292790 w 3260216"/>
                <a:gd name="connsiteY81" fmla="*/ 1007685 h 3260217"/>
                <a:gd name="connsiteX82" fmla="*/ 1354703 w 3260216"/>
                <a:gd name="connsiteY82" fmla="*/ 977919 h 3260217"/>
                <a:gd name="connsiteX83" fmla="*/ 1419587 w 3260216"/>
                <a:gd name="connsiteY83" fmla="*/ 954107 h 3260217"/>
                <a:gd name="connsiteX84" fmla="*/ 1453230 w 3260216"/>
                <a:gd name="connsiteY84" fmla="*/ 944582 h 3260217"/>
                <a:gd name="connsiteX85" fmla="*/ 1593723 w 3260216"/>
                <a:gd name="connsiteY85" fmla="*/ 923151 h 3260217"/>
                <a:gd name="connsiteX86" fmla="*/ 1630033 w 3260216"/>
                <a:gd name="connsiteY86" fmla="*/ 922265 h 326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260216" h="3260217">
                  <a:moveTo>
                    <a:pt x="1629737" y="-174"/>
                  </a:moveTo>
                  <a:cubicBezTo>
                    <a:pt x="729901" y="-174"/>
                    <a:pt x="-181" y="730250"/>
                    <a:pt x="-181" y="1630125"/>
                  </a:cubicBezTo>
                  <a:cubicBezTo>
                    <a:pt x="-181" y="2529999"/>
                    <a:pt x="729949" y="3260043"/>
                    <a:pt x="1629737" y="3260043"/>
                  </a:cubicBezTo>
                  <a:cubicBezTo>
                    <a:pt x="2529526" y="3260043"/>
                    <a:pt x="3260036" y="2529913"/>
                    <a:pt x="3260036" y="1630125"/>
                  </a:cubicBezTo>
                  <a:cubicBezTo>
                    <a:pt x="3260036" y="730336"/>
                    <a:pt x="2529612" y="-174"/>
                    <a:pt x="1629737" y="-174"/>
                  </a:cubicBezTo>
                  <a:close/>
                  <a:moveTo>
                    <a:pt x="1630033" y="922265"/>
                  </a:moveTo>
                  <a:cubicBezTo>
                    <a:pt x="1642244" y="922265"/>
                    <a:pt x="1654293" y="922550"/>
                    <a:pt x="1666351" y="923160"/>
                  </a:cubicBezTo>
                  <a:cubicBezTo>
                    <a:pt x="1714567" y="925608"/>
                    <a:pt x="1761639" y="932942"/>
                    <a:pt x="1806845" y="944591"/>
                  </a:cubicBezTo>
                  <a:cubicBezTo>
                    <a:pt x="1818142" y="947497"/>
                    <a:pt x="1829400" y="950668"/>
                    <a:pt x="1840478" y="954116"/>
                  </a:cubicBezTo>
                  <a:cubicBezTo>
                    <a:pt x="1862633" y="961012"/>
                    <a:pt x="1884207" y="968966"/>
                    <a:pt x="1905372" y="977929"/>
                  </a:cubicBezTo>
                  <a:cubicBezTo>
                    <a:pt x="1937109" y="991359"/>
                    <a:pt x="1967570" y="1007218"/>
                    <a:pt x="1996745" y="1024954"/>
                  </a:cubicBezTo>
                  <a:cubicBezTo>
                    <a:pt x="2016195" y="1036784"/>
                    <a:pt x="2035141" y="1049462"/>
                    <a:pt x="2053305" y="1063054"/>
                  </a:cubicBezTo>
                  <a:cubicBezTo>
                    <a:pt x="2080546" y="1083437"/>
                    <a:pt x="2106378" y="1105716"/>
                    <a:pt x="2130400" y="1129729"/>
                  </a:cubicBezTo>
                  <a:cubicBezTo>
                    <a:pt x="2178416" y="1177783"/>
                    <a:pt x="2219449" y="1232675"/>
                    <a:pt x="2252139" y="1292844"/>
                  </a:cubicBezTo>
                  <a:cubicBezTo>
                    <a:pt x="2263036" y="1312895"/>
                    <a:pt x="2272941" y="1333297"/>
                    <a:pt x="2281905" y="1354462"/>
                  </a:cubicBezTo>
                  <a:cubicBezTo>
                    <a:pt x="2313299" y="1428614"/>
                    <a:pt x="2332387" y="1509300"/>
                    <a:pt x="2336673" y="1593777"/>
                  </a:cubicBezTo>
                  <a:cubicBezTo>
                    <a:pt x="2337274" y="1605731"/>
                    <a:pt x="2337559" y="1617990"/>
                    <a:pt x="2337559" y="1630096"/>
                  </a:cubicBezTo>
                  <a:cubicBezTo>
                    <a:pt x="2337559" y="1654499"/>
                    <a:pt x="2336407" y="1678350"/>
                    <a:pt x="2333987" y="1702124"/>
                  </a:cubicBezTo>
                  <a:cubicBezTo>
                    <a:pt x="2333978" y="1702219"/>
                    <a:pt x="2333997" y="1702324"/>
                    <a:pt x="2333987" y="1702419"/>
                  </a:cubicBezTo>
                  <a:cubicBezTo>
                    <a:pt x="2332787" y="1714211"/>
                    <a:pt x="2331301" y="1725937"/>
                    <a:pt x="2329530" y="1737548"/>
                  </a:cubicBezTo>
                  <a:cubicBezTo>
                    <a:pt x="2329511" y="1737643"/>
                    <a:pt x="2329539" y="1737748"/>
                    <a:pt x="2329530" y="1737843"/>
                  </a:cubicBezTo>
                  <a:cubicBezTo>
                    <a:pt x="2327749" y="1749454"/>
                    <a:pt x="2325615" y="1760950"/>
                    <a:pt x="2323272" y="1772371"/>
                  </a:cubicBezTo>
                  <a:cubicBezTo>
                    <a:pt x="2323253" y="1772466"/>
                    <a:pt x="2323291" y="1772571"/>
                    <a:pt x="2323272" y="1772666"/>
                  </a:cubicBezTo>
                  <a:cubicBezTo>
                    <a:pt x="2320929" y="1784087"/>
                    <a:pt x="2318128" y="1795393"/>
                    <a:pt x="2315242" y="1806604"/>
                  </a:cubicBezTo>
                  <a:cubicBezTo>
                    <a:pt x="2315214" y="1806699"/>
                    <a:pt x="2315261" y="1806804"/>
                    <a:pt x="2315242" y="1806899"/>
                  </a:cubicBezTo>
                  <a:cubicBezTo>
                    <a:pt x="2312347" y="1818110"/>
                    <a:pt x="2309137" y="1829254"/>
                    <a:pt x="2305717" y="1840237"/>
                  </a:cubicBezTo>
                  <a:cubicBezTo>
                    <a:pt x="2305689" y="1840332"/>
                    <a:pt x="2305736" y="1840446"/>
                    <a:pt x="2305717" y="1840532"/>
                  </a:cubicBezTo>
                  <a:cubicBezTo>
                    <a:pt x="2291934" y="1884737"/>
                    <a:pt x="2273884" y="1927019"/>
                    <a:pt x="2252139" y="1967034"/>
                  </a:cubicBezTo>
                  <a:cubicBezTo>
                    <a:pt x="2252091" y="1967110"/>
                    <a:pt x="2252177" y="1967252"/>
                    <a:pt x="2252139" y="1967338"/>
                  </a:cubicBezTo>
                  <a:cubicBezTo>
                    <a:pt x="2241271" y="1987303"/>
                    <a:pt x="2229384" y="2006629"/>
                    <a:pt x="2216716" y="2025374"/>
                  </a:cubicBezTo>
                  <a:cubicBezTo>
                    <a:pt x="2216668" y="2025450"/>
                    <a:pt x="2216763" y="2025603"/>
                    <a:pt x="2216716" y="2025679"/>
                  </a:cubicBezTo>
                  <a:cubicBezTo>
                    <a:pt x="2210401" y="2035013"/>
                    <a:pt x="2203809" y="2044043"/>
                    <a:pt x="2197066" y="2053063"/>
                  </a:cubicBezTo>
                  <a:cubicBezTo>
                    <a:pt x="2197018" y="2053120"/>
                    <a:pt x="2197113" y="2053292"/>
                    <a:pt x="2197066" y="2053358"/>
                  </a:cubicBezTo>
                  <a:cubicBezTo>
                    <a:pt x="2190322" y="2062379"/>
                    <a:pt x="2183102" y="2071170"/>
                    <a:pt x="2175939" y="2079848"/>
                  </a:cubicBezTo>
                  <a:cubicBezTo>
                    <a:pt x="2175882" y="2079905"/>
                    <a:pt x="2175987" y="2080086"/>
                    <a:pt x="2175939" y="2080143"/>
                  </a:cubicBezTo>
                  <a:cubicBezTo>
                    <a:pt x="2161556" y="2097555"/>
                    <a:pt x="2146345" y="2114195"/>
                    <a:pt x="2130391" y="2130149"/>
                  </a:cubicBezTo>
                  <a:cubicBezTo>
                    <a:pt x="2122342" y="2138207"/>
                    <a:pt x="2114122" y="2145999"/>
                    <a:pt x="2105692" y="2153666"/>
                  </a:cubicBezTo>
                  <a:cubicBezTo>
                    <a:pt x="2097310" y="2161286"/>
                    <a:pt x="2088823" y="2168783"/>
                    <a:pt x="2080089" y="2175993"/>
                  </a:cubicBezTo>
                  <a:cubicBezTo>
                    <a:pt x="2045142" y="2204835"/>
                    <a:pt x="2007375" y="2230400"/>
                    <a:pt x="1967275" y="2252193"/>
                  </a:cubicBezTo>
                  <a:cubicBezTo>
                    <a:pt x="1947225" y="2263090"/>
                    <a:pt x="1926527" y="2273005"/>
                    <a:pt x="1905362" y="2281959"/>
                  </a:cubicBezTo>
                  <a:cubicBezTo>
                    <a:pt x="1884198" y="2290912"/>
                    <a:pt x="1862624" y="2298875"/>
                    <a:pt x="1840478" y="2305771"/>
                  </a:cubicBezTo>
                  <a:cubicBezTo>
                    <a:pt x="1829400" y="2309219"/>
                    <a:pt x="1818142" y="2312381"/>
                    <a:pt x="1806836" y="2315296"/>
                  </a:cubicBezTo>
                  <a:cubicBezTo>
                    <a:pt x="1761630" y="2326936"/>
                    <a:pt x="1714557" y="2334279"/>
                    <a:pt x="1666342" y="2336727"/>
                  </a:cubicBezTo>
                  <a:cubicBezTo>
                    <a:pt x="1654293" y="2337337"/>
                    <a:pt x="1642234" y="2337623"/>
                    <a:pt x="1630033" y="2337623"/>
                  </a:cubicBezTo>
                  <a:cubicBezTo>
                    <a:pt x="1617822" y="2337623"/>
                    <a:pt x="1605773" y="2337337"/>
                    <a:pt x="1593714" y="2336727"/>
                  </a:cubicBezTo>
                  <a:cubicBezTo>
                    <a:pt x="1545498" y="2334279"/>
                    <a:pt x="1498426" y="2326945"/>
                    <a:pt x="1453220" y="2315296"/>
                  </a:cubicBezTo>
                  <a:cubicBezTo>
                    <a:pt x="1441924" y="2312381"/>
                    <a:pt x="1430665" y="2309219"/>
                    <a:pt x="1419587" y="2305771"/>
                  </a:cubicBezTo>
                  <a:cubicBezTo>
                    <a:pt x="1397432" y="2298875"/>
                    <a:pt x="1375858" y="2290922"/>
                    <a:pt x="1354703" y="2281959"/>
                  </a:cubicBezTo>
                  <a:cubicBezTo>
                    <a:pt x="1322956" y="2268528"/>
                    <a:pt x="1292495" y="2252660"/>
                    <a:pt x="1263320" y="2234924"/>
                  </a:cubicBezTo>
                  <a:cubicBezTo>
                    <a:pt x="1243870" y="2223094"/>
                    <a:pt x="1224925" y="2210426"/>
                    <a:pt x="1206761" y="2196824"/>
                  </a:cubicBezTo>
                  <a:cubicBezTo>
                    <a:pt x="1170375" y="2169611"/>
                    <a:pt x="1136952" y="2139027"/>
                    <a:pt x="1106453" y="2105451"/>
                  </a:cubicBezTo>
                  <a:cubicBezTo>
                    <a:pt x="1098842" y="2097069"/>
                    <a:pt x="1091346" y="2088592"/>
                    <a:pt x="1084126" y="2079848"/>
                  </a:cubicBezTo>
                  <a:cubicBezTo>
                    <a:pt x="1055285" y="2044900"/>
                    <a:pt x="1029729" y="2007134"/>
                    <a:pt x="1007926" y="1967034"/>
                  </a:cubicBezTo>
                  <a:cubicBezTo>
                    <a:pt x="997030" y="1946983"/>
                    <a:pt x="987124" y="1926581"/>
                    <a:pt x="978161" y="1905416"/>
                  </a:cubicBezTo>
                  <a:cubicBezTo>
                    <a:pt x="978132" y="1905331"/>
                    <a:pt x="978199" y="1905207"/>
                    <a:pt x="978161" y="1905121"/>
                  </a:cubicBezTo>
                  <a:cubicBezTo>
                    <a:pt x="973722" y="1894624"/>
                    <a:pt x="969312" y="1884023"/>
                    <a:pt x="965369" y="1873269"/>
                  </a:cubicBezTo>
                  <a:cubicBezTo>
                    <a:pt x="965330" y="1873184"/>
                    <a:pt x="965397" y="1873060"/>
                    <a:pt x="965369" y="1872974"/>
                  </a:cubicBezTo>
                  <a:cubicBezTo>
                    <a:pt x="961397" y="1862135"/>
                    <a:pt x="957796" y="1851314"/>
                    <a:pt x="954348" y="1840237"/>
                  </a:cubicBezTo>
                  <a:cubicBezTo>
                    <a:pt x="937089" y="1784763"/>
                    <a:pt x="926430" y="1726480"/>
                    <a:pt x="923392" y="1666110"/>
                  </a:cubicBezTo>
                  <a:cubicBezTo>
                    <a:pt x="922782" y="1654051"/>
                    <a:pt x="922506" y="1641993"/>
                    <a:pt x="922506" y="1629791"/>
                  </a:cubicBezTo>
                  <a:cubicBezTo>
                    <a:pt x="922506" y="1605284"/>
                    <a:pt x="923639" y="1581338"/>
                    <a:pt x="926078" y="1557459"/>
                  </a:cubicBezTo>
                  <a:cubicBezTo>
                    <a:pt x="927278" y="1545667"/>
                    <a:pt x="928773" y="1533951"/>
                    <a:pt x="930536" y="1522340"/>
                  </a:cubicBezTo>
                  <a:cubicBezTo>
                    <a:pt x="930555" y="1522245"/>
                    <a:pt x="930526" y="1522140"/>
                    <a:pt x="930536" y="1522035"/>
                  </a:cubicBezTo>
                  <a:cubicBezTo>
                    <a:pt x="932317" y="1510433"/>
                    <a:pt x="934460" y="1498927"/>
                    <a:pt x="936794" y="1487507"/>
                  </a:cubicBezTo>
                  <a:cubicBezTo>
                    <a:pt x="936812" y="1487412"/>
                    <a:pt x="936774" y="1487307"/>
                    <a:pt x="936794" y="1487212"/>
                  </a:cubicBezTo>
                  <a:cubicBezTo>
                    <a:pt x="939127" y="1475801"/>
                    <a:pt x="941946" y="1464494"/>
                    <a:pt x="944823" y="1453283"/>
                  </a:cubicBezTo>
                  <a:cubicBezTo>
                    <a:pt x="944852" y="1453188"/>
                    <a:pt x="944804" y="1453074"/>
                    <a:pt x="944823" y="1452979"/>
                  </a:cubicBezTo>
                  <a:cubicBezTo>
                    <a:pt x="947709" y="1441777"/>
                    <a:pt x="950938" y="1430633"/>
                    <a:pt x="954348" y="1419641"/>
                  </a:cubicBezTo>
                  <a:cubicBezTo>
                    <a:pt x="954377" y="1419556"/>
                    <a:pt x="954320" y="1419441"/>
                    <a:pt x="954348" y="1419346"/>
                  </a:cubicBezTo>
                  <a:cubicBezTo>
                    <a:pt x="957796" y="1408269"/>
                    <a:pt x="961397" y="1397438"/>
                    <a:pt x="965369" y="1386608"/>
                  </a:cubicBezTo>
                  <a:cubicBezTo>
                    <a:pt x="977303" y="1354014"/>
                    <a:pt x="991534" y="1322696"/>
                    <a:pt x="1007926" y="1292549"/>
                  </a:cubicBezTo>
                  <a:cubicBezTo>
                    <a:pt x="1013375" y="1282519"/>
                    <a:pt x="1018985" y="1272804"/>
                    <a:pt x="1024900" y="1263079"/>
                  </a:cubicBezTo>
                  <a:cubicBezTo>
                    <a:pt x="1030853" y="1253278"/>
                    <a:pt x="1036939" y="1243686"/>
                    <a:pt x="1043350" y="1234208"/>
                  </a:cubicBezTo>
                  <a:cubicBezTo>
                    <a:pt x="1049665" y="1224865"/>
                    <a:pt x="1056256" y="1215835"/>
                    <a:pt x="1063000" y="1206824"/>
                  </a:cubicBezTo>
                  <a:cubicBezTo>
                    <a:pt x="1063048" y="1206758"/>
                    <a:pt x="1062952" y="1206586"/>
                    <a:pt x="1063000" y="1206519"/>
                  </a:cubicBezTo>
                  <a:cubicBezTo>
                    <a:pt x="1069744" y="1197509"/>
                    <a:pt x="1076973" y="1188707"/>
                    <a:pt x="1084126" y="1180030"/>
                  </a:cubicBezTo>
                  <a:cubicBezTo>
                    <a:pt x="1084174" y="1179973"/>
                    <a:pt x="1084079" y="1179792"/>
                    <a:pt x="1084126" y="1179735"/>
                  </a:cubicBezTo>
                  <a:cubicBezTo>
                    <a:pt x="1091346" y="1171001"/>
                    <a:pt x="1098842" y="1162514"/>
                    <a:pt x="1106453" y="1154141"/>
                  </a:cubicBezTo>
                  <a:cubicBezTo>
                    <a:pt x="1114073" y="1145760"/>
                    <a:pt x="1121664" y="1137730"/>
                    <a:pt x="1129675" y="1129729"/>
                  </a:cubicBezTo>
                  <a:cubicBezTo>
                    <a:pt x="1137723" y="1121671"/>
                    <a:pt x="1145944" y="1113879"/>
                    <a:pt x="1154373" y="1106212"/>
                  </a:cubicBezTo>
                  <a:cubicBezTo>
                    <a:pt x="1162755" y="1098601"/>
                    <a:pt x="1171242" y="1091105"/>
                    <a:pt x="1179976" y="1083885"/>
                  </a:cubicBezTo>
                  <a:cubicBezTo>
                    <a:pt x="1214924" y="1055043"/>
                    <a:pt x="1252690" y="1029478"/>
                    <a:pt x="1292790" y="1007685"/>
                  </a:cubicBezTo>
                  <a:cubicBezTo>
                    <a:pt x="1312841" y="996788"/>
                    <a:pt x="1333538" y="986882"/>
                    <a:pt x="1354703" y="977919"/>
                  </a:cubicBezTo>
                  <a:cubicBezTo>
                    <a:pt x="1375867" y="968966"/>
                    <a:pt x="1397442" y="961003"/>
                    <a:pt x="1419587" y="954107"/>
                  </a:cubicBezTo>
                  <a:cubicBezTo>
                    <a:pt x="1430665" y="950659"/>
                    <a:pt x="1441924" y="947497"/>
                    <a:pt x="1453230" y="944582"/>
                  </a:cubicBezTo>
                  <a:cubicBezTo>
                    <a:pt x="1498426" y="932952"/>
                    <a:pt x="1545498" y="925599"/>
                    <a:pt x="1593723" y="923151"/>
                  </a:cubicBezTo>
                  <a:cubicBezTo>
                    <a:pt x="1605773" y="922541"/>
                    <a:pt x="1617831" y="922265"/>
                    <a:pt x="1630033" y="922265"/>
                  </a:cubicBezTo>
                  <a:close/>
                </a:path>
              </a:pathLst>
            </a:custGeom>
            <a:solidFill>
              <a:srgbClr val="A9A9A9">
                <a:alpha val="79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0502104D-1AD9-445F-BF44-CF30E32002C8}"/>
                </a:ext>
              </a:extLst>
            </p:cNvPr>
            <p:cNvSpPr/>
            <p:nvPr/>
          </p:nvSpPr>
          <p:spPr>
            <a:xfrm>
              <a:off x="4436906" y="1678494"/>
              <a:ext cx="2835782" cy="2835783"/>
            </a:xfrm>
            <a:custGeom>
              <a:avLst/>
              <a:gdLst>
                <a:gd name="connsiteX0" fmla="*/ 1417520 w 2835782"/>
                <a:gd name="connsiteY0" fmla="*/ -174 h 2835783"/>
                <a:gd name="connsiteX1" fmla="*/ -181 w 2835782"/>
                <a:gd name="connsiteY1" fmla="*/ 1417908 h 2835783"/>
                <a:gd name="connsiteX2" fmla="*/ 1417520 w 2835782"/>
                <a:gd name="connsiteY2" fmla="*/ 2835609 h 2835783"/>
                <a:gd name="connsiteX3" fmla="*/ 2835602 w 2835782"/>
                <a:gd name="connsiteY3" fmla="*/ 1417908 h 2835783"/>
                <a:gd name="connsiteX4" fmla="*/ 1417520 w 2835782"/>
                <a:gd name="connsiteY4" fmla="*/ -174 h 2835783"/>
                <a:gd name="connsiteX5" fmla="*/ 1417816 w 2835782"/>
                <a:gd name="connsiteY5" fmla="*/ 710029 h 2835783"/>
                <a:gd name="connsiteX6" fmla="*/ 2125342 w 2835782"/>
                <a:gd name="connsiteY6" fmla="*/ 1417850 h 2835783"/>
                <a:gd name="connsiteX7" fmla="*/ 1417816 w 2835782"/>
                <a:gd name="connsiteY7" fmla="*/ 2125377 h 2835783"/>
                <a:gd name="connsiteX8" fmla="*/ 710289 w 2835782"/>
                <a:gd name="connsiteY8" fmla="*/ 1417555 h 2835783"/>
                <a:gd name="connsiteX9" fmla="*/ 1417816 w 2835782"/>
                <a:gd name="connsiteY9" fmla="*/ 710029 h 2835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35782" h="2835783">
                  <a:moveTo>
                    <a:pt x="1417520" y="-174"/>
                  </a:moveTo>
                  <a:cubicBezTo>
                    <a:pt x="634861" y="-174"/>
                    <a:pt x="-181" y="635200"/>
                    <a:pt x="-181" y="1417908"/>
                  </a:cubicBezTo>
                  <a:cubicBezTo>
                    <a:pt x="-181" y="2200615"/>
                    <a:pt x="634899" y="2835609"/>
                    <a:pt x="1417520" y="2835609"/>
                  </a:cubicBezTo>
                  <a:cubicBezTo>
                    <a:pt x="2200142" y="2835609"/>
                    <a:pt x="2835602" y="2200529"/>
                    <a:pt x="2835602" y="1417908"/>
                  </a:cubicBezTo>
                  <a:cubicBezTo>
                    <a:pt x="2835602" y="635286"/>
                    <a:pt x="2200228" y="-174"/>
                    <a:pt x="1417520" y="-174"/>
                  </a:cubicBezTo>
                  <a:close/>
                  <a:moveTo>
                    <a:pt x="1417816" y="710029"/>
                  </a:moveTo>
                  <a:cubicBezTo>
                    <a:pt x="1808398" y="710029"/>
                    <a:pt x="2125342" y="1027278"/>
                    <a:pt x="2125342" y="1417850"/>
                  </a:cubicBezTo>
                  <a:cubicBezTo>
                    <a:pt x="2125342" y="1808423"/>
                    <a:pt x="1808388" y="2125377"/>
                    <a:pt x="1417816" y="2125377"/>
                  </a:cubicBezTo>
                  <a:cubicBezTo>
                    <a:pt x="1027243" y="2125377"/>
                    <a:pt x="710289" y="1808128"/>
                    <a:pt x="710289" y="1417555"/>
                  </a:cubicBezTo>
                  <a:cubicBezTo>
                    <a:pt x="710289" y="1026982"/>
                    <a:pt x="1027243" y="710029"/>
                    <a:pt x="1417816" y="71002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79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F75C6351-506D-4CD4-A88C-AFCA7A95C334}"/>
                </a:ext>
              </a:extLst>
            </p:cNvPr>
            <p:cNvSpPr/>
            <p:nvPr/>
          </p:nvSpPr>
          <p:spPr>
            <a:xfrm>
              <a:off x="5008168" y="2248470"/>
              <a:ext cx="1693068" cy="1695745"/>
            </a:xfrm>
            <a:custGeom>
              <a:avLst/>
              <a:gdLst>
                <a:gd name="connsiteX0" fmla="*/ 846354 w 1693068"/>
                <a:gd name="connsiteY0" fmla="*/ -174 h 1695745"/>
                <a:gd name="connsiteX1" fmla="*/ -181 w 1693068"/>
                <a:gd name="connsiteY1" fmla="*/ 847551 h 1695745"/>
                <a:gd name="connsiteX2" fmla="*/ 846354 w 1693068"/>
                <a:gd name="connsiteY2" fmla="*/ 1695571 h 1695745"/>
                <a:gd name="connsiteX3" fmla="*/ 1692888 w 1693068"/>
                <a:gd name="connsiteY3" fmla="*/ 847846 h 1695745"/>
                <a:gd name="connsiteX4" fmla="*/ 1692888 w 1693068"/>
                <a:gd name="connsiteY4" fmla="*/ 847551 h 1695745"/>
                <a:gd name="connsiteX5" fmla="*/ 846354 w 1693068"/>
                <a:gd name="connsiteY5" fmla="*/ -174 h 1695745"/>
                <a:gd name="connsiteX6" fmla="*/ 846354 w 1693068"/>
                <a:gd name="connsiteY6" fmla="*/ 191812 h 1695745"/>
                <a:gd name="connsiteX7" fmla="*/ 1502388 w 1693068"/>
                <a:gd name="connsiteY7" fmla="*/ 847846 h 1695745"/>
                <a:gd name="connsiteX8" fmla="*/ 846354 w 1693068"/>
                <a:gd name="connsiteY8" fmla="*/ 1503585 h 1695745"/>
                <a:gd name="connsiteX9" fmla="*/ 190319 w 1693068"/>
                <a:gd name="connsiteY9" fmla="*/ 847551 h 1695745"/>
                <a:gd name="connsiteX10" fmla="*/ 846354 w 1693068"/>
                <a:gd name="connsiteY10" fmla="*/ 191812 h 169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3068" h="1695745">
                  <a:moveTo>
                    <a:pt x="846354" y="-174"/>
                  </a:moveTo>
                  <a:cubicBezTo>
                    <a:pt x="379067" y="-174"/>
                    <a:pt x="-181" y="379587"/>
                    <a:pt x="-181" y="847551"/>
                  </a:cubicBezTo>
                  <a:cubicBezTo>
                    <a:pt x="-181" y="1315514"/>
                    <a:pt x="379067" y="1695571"/>
                    <a:pt x="846354" y="1695571"/>
                  </a:cubicBezTo>
                  <a:cubicBezTo>
                    <a:pt x="1313641" y="1695571"/>
                    <a:pt x="1692888" y="1315809"/>
                    <a:pt x="1692888" y="847846"/>
                  </a:cubicBezTo>
                  <a:lnTo>
                    <a:pt x="1692888" y="847551"/>
                  </a:lnTo>
                  <a:cubicBezTo>
                    <a:pt x="1692888" y="379587"/>
                    <a:pt x="1313641" y="-174"/>
                    <a:pt x="846354" y="-174"/>
                  </a:cubicBezTo>
                  <a:close/>
                  <a:moveTo>
                    <a:pt x="846354" y="191812"/>
                  </a:moveTo>
                  <a:cubicBezTo>
                    <a:pt x="1208485" y="191812"/>
                    <a:pt x="1502388" y="485715"/>
                    <a:pt x="1502388" y="847846"/>
                  </a:cubicBezTo>
                  <a:cubicBezTo>
                    <a:pt x="1502388" y="1209977"/>
                    <a:pt x="1208485" y="1503585"/>
                    <a:pt x="846354" y="1503585"/>
                  </a:cubicBezTo>
                  <a:cubicBezTo>
                    <a:pt x="484223" y="1503585"/>
                    <a:pt x="190319" y="1209682"/>
                    <a:pt x="190319" y="847551"/>
                  </a:cubicBezTo>
                  <a:cubicBezTo>
                    <a:pt x="190319" y="485420"/>
                    <a:pt x="484223" y="191812"/>
                    <a:pt x="846354" y="191812"/>
                  </a:cubicBezTo>
                  <a:close/>
                </a:path>
              </a:pathLst>
            </a:custGeom>
            <a:solidFill>
              <a:srgbClr val="C0C0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2E9BAAC8-D2F6-4421-B3EF-CC66AE9B3CBA}"/>
                </a:ext>
              </a:extLst>
            </p:cNvPr>
            <p:cNvSpPr/>
            <p:nvPr/>
          </p:nvSpPr>
          <p:spPr>
            <a:xfrm>
              <a:off x="5103025" y="2335633"/>
              <a:ext cx="1519798" cy="1475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600" b="1" dirty="0">
                  <a:solidFill>
                    <a:schemeClr val="tx1"/>
                  </a:solidFill>
                </a:rPr>
                <a:t>ㅣ</a:t>
              </a:r>
              <a:endParaRPr lang="en-US" sz="96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08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0.32539 -0.00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0.32539 -0.004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6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" grpId="0" animBg="1"/>
      <p:bldP spid="545" grpId="0" animBg="1"/>
      <p:bldP spid="546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637" y="2647950"/>
            <a:ext cx="1696079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시</a:t>
            </a:r>
          </a:p>
        </p:txBody>
      </p:sp>
      <p:sp>
        <p:nvSpPr>
          <p:cNvPr id="3" name="타원 2"/>
          <p:cNvSpPr/>
          <p:nvPr/>
        </p:nvSpPr>
        <p:spPr>
          <a:xfrm>
            <a:off x="1976813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시</a:t>
            </a:r>
          </a:p>
        </p:txBody>
      </p:sp>
      <p:sp>
        <p:nvSpPr>
          <p:cNvPr id="4" name="타원 3"/>
          <p:cNvSpPr/>
          <p:nvPr/>
        </p:nvSpPr>
        <p:spPr>
          <a:xfrm>
            <a:off x="449103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시</a:t>
            </a:r>
          </a:p>
        </p:txBody>
      </p:sp>
      <p:sp>
        <p:nvSpPr>
          <p:cNvPr id="5" name="타원 4"/>
          <p:cNvSpPr/>
          <p:nvPr/>
        </p:nvSpPr>
        <p:spPr>
          <a:xfrm>
            <a:off x="7881060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시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7561EC0-A390-4F1F-B8C0-805856765CB2}"/>
              </a:ext>
            </a:extLst>
          </p:cNvPr>
          <p:cNvGrpSpPr/>
          <p:nvPr/>
        </p:nvGrpSpPr>
        <p:grpSpPr>
          <a:xfrm>
            <a:off x="8039999" y="439200"/>
            <a:ext cx="1543041" cy="1625402"/>
            <a:chOff x="8039999" y="439200"/>
            <a:chExt cx="1543041" cy="1625402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39999" y="439200"/>
              <a:ext cx="1543041" cy="1625402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4" name="Picture 2" descr="Golden Gate Bridge Clip art - Golden Arch Cliparts png download - 615*598 - Free Transparent Golden Gate Bridge png Download.">
              <a:extLst>
                <a:ext uri="{FF2B5EF4-FFF2-40B4-BE49-F238E27FC236}">
                  <a16:creationId xmlns:a16="http://schemas.microsoft.com/office/drawing/2014/main" id="{849F14A6-C70A-4334-987E-F25F7A392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1629" y="652671"/>
              <a:ext cx="1249783" cy="1215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EB887E1-006C-4198-913F-31DFC0770774}"/>
              </a:ext>
            </a:extLst>
          </p:cNvPr>
          <p:cNvGrpSpPr/>
          <p:nvPr/>
        </p:nvGrpSpPr>
        <p:grpSpPr>
          <a:xfrm>
            <a:off x="9712053" y="1428568"/>
            <a:ext cx="1444901" cy="1435535"/>
            <a:chOff x="8472472" y="2535183"/>
            <a:chExt cx="1444901" cy="1435535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444901" cy="1423718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5" name="Picture 4" descr="Iron Clipart">
              <a:extLst>
                <a:ext uri="{FF2B5EF4-FFF2-40B4-BE49-F238E27FC236}">
                  <a16:creationId xmlns:a16="http://schemas.microsoft.com/office/drawing/2014/main" id="{CB473D6D-D2DF-4BE0-839E-9DD0D93F9F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0687" y="2535183"/>
              <a:ext cx="776999" cy="1368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3B0677E-971E-49E8-814E-9CF0603BDF56}"/>
              </a:ext>
            </a:extLst>
          </p:cNvPr>
          <p:cNvGrpSpPr/>
          <p:nvPr/>
        </p:nvGrpSpPr>
        <p:grpSpPr>
          <a:xfrm>
            <a:off x="8945213" y="2979972"/>
            <a:ext cx="1444901" cy="1203625"/>
            <a:chOff x="11191656" y="3382475"/>
            <a:chExt cx="1444901" cy="1203625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9B718181-0EC7-4482-8481-FA90D5A57EF1}"/>
                </a:ext>
              </a:extLst>
            </p:cNvPr>
            <p:cNvSpPr/>
            <p:nvPr/>
          </p:nvSpPr>
          <p:spPr>
            <a:xfrm>
              <a:off x="11191656" y="3382475"/>
              <a:ext cx="1444901" cy="1203625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3C0415-D001-4FAC-9430-858F4952C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74126" y="3577163"/>
              <a:ext cx="1188534" cy="9908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74D3A5A-5140-41B3-B8E8-33415B47FF51}"/>
              </a:ext>
            </a:extLst>
          </p:cNvPr>
          <p:cNvGrpSpPr/>
          <p:nvPr/>
        </p:nvGrpSpPr>
        <p:grpSpPr>
          <a:xfrm>
            <a:off x="8261629" y="4545552"/>
            <a:ext cx="1542041" cy="1229289"/>
            <a:chOff x="8740392" y="4380292"/>
            <a:chExt cx="1542041" cy="12292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2"/>
              <a:ext cx="1542041" cy="12292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6" name="Picture 65" descr="A picture containing green, table&#10;&#10;Description automatically generated">
              <a:extLst>
                <a:ext uri="{FF2B5EF4-FFF2-40B4-BE49-F238E27FC236}">
                  <a16:creationId xmlns:a16="http://schemas.microsoft.com/office/drawing/2014/main" id="{5087539C-443E-4359-9AED-EE2228866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32" b="12142"/>
            <a:stretch/>
          </p:blipFill>
          <p:spPr>
            <a:xfrm>
              <a:off x="8924977" y="4544080"/>
              <a:ext cx="1261588" cy="94273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FFB599-4FD1-4573-A980-D707419074E2}"/>
              </a:ext>
            </a:extLst>
          </p:cNvPr>
          <p:cNvGrpSpPr/>
          <p:nvPr/>
        </p:nvGrpSpPr>
        <p:grpSpPr>
          <a:xfrm>
            <a:off x="2177799" y="4824130"/>
            <a:ext cx="1504302" cy="1192668"/>
            <a:chOff x="2431603" y="4433312"/>
            <a:chExt cx="1368792" cy="1192668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2431603" y="4433312"/>
              <a:ext cx="1368792" cy="1192668"/>
            </a:xfrm>
            <a:prstGeom prst="wedgeRoundRectCallout">
              <a:avLst>
                <a:gd name="adj1" fmla="val 77758"/>
                <a:gd name="adj2" fmla="val -2232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7" name="Picture 66" descr="A picture containing table, sitting, dark, black&#10;&#10;Description automatically generated">
              <a:extLst>
                <a:ext uri="{FF2B5EF4-FFF2-40B4-BE49-F238E27FC236}">
                  <a16:creationId xmlns:a16="http://schemas.microsoft.com/office/drawing/2014/main" id="{566CF155-6A23-41C8-8856-6A25B4610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073" y="4601274"/>
              <a:ext cx="948010" cy="84846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58E66A-D07F-46E9-BEB3-9936E987F694}"/>
              </a:ext>
            </a:extLst>
          </p:cNvPr>
          <p:cNvGrpSpPr/>
          <p:nvPr/>
        </p:nvGrpSpPr>
        <p:grpSpPr>
          <a:xfrm>
            <a:off x="825422" y="3600751"/>
            <a:ext cx="1368792" cy="1192668"/>
            <a:chOff x="24279" y="3516144"/>
            <a:chExt cx="1368792" cy="1192668"/>
          </a:xfrm>
        </p:grpSpPr>
        <p:sp>
          <p:nvSpPr>
            <p:cNvPr id="51" name="Speech Bubble: Rectangle with Corners Rounded 50">
              <a:extLst>
                <a:ext uri="{FF2B5EF4-FFF2-40B4-BE49-F238E27FC236}">
                  <a16:creationId xmlns:a16="http://schemas.microsoft.com/office/drawing/2014/main" id="{577EC85A-D2D2-4D72-9B78-2432DE7305AB}"/>
                </a:ext>
              </a:extLst>
            </p:cNvPr>
            <p:cNvSpPr/>
            <p:nvPr/>
          </p:nvSpPr>
          <p:spPr>
            <a:xfrm>
              <a:off x="24279" y="3516144"/>
              <a:ext cx="1368792" cy="1192668"/>
            </a:xfrm>
            <a:prstGeom prst="wedgeRoundRectCallout">
              <a:avLst>
                <a:gd name="adj1" fmla="val 80588"/>
                <a:gd name="adj2" fmla="val 5918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 dirty="0"/>
            </a:p>
          </p:txBody>
        </p:sp>
        <p:pic>
          <p:nvPicPr>
            <p:cNvPr id="68" name="Picture 2" descr="Child Pray Cartoon">
              <a:extLst>
                <a:ext uri="{FF2B5EF4-FFF2-40B4-BE49-F238E27FC236}">
                  <a16:creationId xmlns:a16="http://schemas.microsoft.com/office/drawing/2014/main" id="{FF858C71-E6C7-4645-9E12-9076FBD27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734" y="3622050"/>
              <a:ext cx="1050053" cy="1050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1C3B7C-2510-4DDF-932D-D74530B7051C}"/>
              </a:ext>
            </a:extLst>
          </p:cNvPr>
          <p:cNvGrpSpPr/>
          <p:nvPr/>
        </p:nvGrpSpPr>
        <p:grpSpPr>
          <a:xfrm>
            <a:off x="2335869" y="2719253"/>
            <a:ext cx="1619494" cy="1351466"/>
            <a:chOff x="1738477" y="2280426"/>
            <a:chExt cx="1619494" cy="135146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738477" y="2280426"/>
              <a:ext cx="1619494" cy="1351466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9" name="Picture 2" descr="What Are the Different Types of Spicy Tofu Foods?">
              <a:extLst>
                <a:ext uri="{FF2B5EF4-FFF2-40B4-BE49-F238E27FC236}">
                  <a16:creationId xmlns:a16="http://schemas.microsoft.com/office/drawing/2014/main" id="{3CDE64BC-6FCB-46F2-99C5-B2B73BAABF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6" t="7722" r="4295" b="9807"/>
            <a:stretch/>
          </p:blipFill>
          <p:spPr bwMode="auto">
            <a:xfrm>
              <a:off x="1963820" y="2535661"/>
              <a:ext cx="1383762" cy="980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31E42A-F6BD-4621-8497-32E634E521E9}"/>
              </a:ext>
            </a:extLst>
          </p:cNvPr>
          <p:cNvGrpSpPr/>
          <p:nvPr/>
        </p:nvGrpSpPr>
        <p:grpSpPr>
          <a:xfrm>
            <a:off x="330290" y="1687559"/>
            <a:ext cx="1546890" cy="1295838"/>
            <a:chOff x="-71092" y="1283955"/>
            <a:chExt cx="1546890" cy="1295838"/>
          </a:xfrm>
        </p:grpSpPr>
        <p:sp>
          <p:nvSpPr>
            <p:cNvPr id="61" name="Speech Bubble: Rectangle with Corners Rounded 60">
              <a:extLst>
                <a:ext uri="{FF2B5EF4-FFF2-40B4-BE49-F238E27FC236}">
                  <a16:creationId xmlns:a16="http://schemas.microsoft.com/office/drawing/2014/main" id="{3A62E3E0-A7C5-45EB-BE85-CC3125F6D7EB}"/>
                </a:ext>
              </a:extLst>
            </p:cNvPr>
            <p:cNvSpPr/>
            <p:nvPr/>
          </p:nvSpPr>
          <p:spPr>
            <a:xfrm>
              <a:off x="-71092" y="1283955"/>
              <a:ext cx="1546890" cy="1295838"/>
            </a:xfrm>
            <a:prstGeom prst="wedgeRoundRectCallout">
              <a:avLst>
                <a:gd name="adj1" fmla="val 121098"/>
                <a:gd name="adj2" fmla="val -2142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0" name="Picture 6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CCC0DA5-C709-49FB-B909-9A74F939B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65" y="1600883"/>
              <a:ext cx="1199490" cy="755679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904312-5C13-4C4C-AA08-BB648F4F60CE}"/>
              </a:ext>
            </a:extLst>
          </p:cNvPr>
          <p:cNvGrpSpPr/>
          <p:nvPr/>
        </p:nvGrpSpPr>
        <p:grpSpPr>
          <a:xfrm>
            <a:off x="1953018" y="538508"/>
            <a:ext cx="1546890" cy="1295838"/>
            <a:chOff x="1953018" y="538508"/>
            <a:chExt cx="1546890" cy="1295838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953018" y="538508"/>
              <a:ext cx="1546890" cy="1295838"/>
            </a:xfrm>
            <a:prstGeom prst="wedgeRoundRectCallout">
              <a:avLst>
                <a:gd name="adj1" fmla="val 84801"/>
                <a:gd name="adj2" fmla="val 705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71" name="Picture 2" descr="Clip art dvd">
              <a:extLst>
                <a:ext uri="{FF2B5EF4-FFF2-40B4-BE49-F238E27FC236}">
                  <a16:creationId xmlns:a16="http://schemas.microsoft.com/office/drawing/2014/main" id="{FC80248E-CEBD-48C6-AA9E-FC07104C04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1571" y="708904"/>
              <a:ext cx="1036819" cy="1058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2" name="Speech Bubble: Rectangle with Corners Rounded 71">
            <a:extLst>
              <a:ext uri="{FF2B5EF4-FFF2-40B4-BE49-F238E27FC236}">
                <a16:creationId xmlns:a16="http://schemas.microsoft.com/office/drawing/2014/main" id="{93CC1E3E-B3CB-4C3D-95F2-407CC684250A}"/>
              </a:ext>
            </a:extLst>
          </p:cNvPr>
          <p:cNvSpPr/>
          <p:nvPr/>
        </p:nvSpPr>
        <p:spPr>
          <a:xfrm>
            <a:off x="8029017" y="432801"/>
            <a:ext cx="1548870" cy="1625402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3" name="Speech Bubble: Rectangle with Corners Rounded 72">
            <a:extLst>
              <a:ext uri="{FF2B5EF4-FFF2-40B4-BE49-F238E27FC236}">
                <a16:creationId xmlns:a16="http://schemas.microsoft.com/office/drawing/2014/main" id="{5008A400-5A14-45C4-80CC-32E36607A8DF}"/>
              </a:ext>
            </a:extLst>
          </p:cNvPr>
          <p:cNvSpPr/>
          <p:nvPr/>
        </p:nvSpPr>
        <p:spPr>
          <a:xfrm>
            <a:off x="9712053" y="1428632"/>
            <a:ext cx="1440407" cy="1423718"/>
          </a:xfrm>
          <a:prstGeom prst="wedgeRoundRectCallout">
            <a:avLst>
              <a:gd name="adj1" fmla="val -86812"/>
              <a:gd name="adj2" fmla="val 22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</a:t>
            </a: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FB5B52CF-A890-4173-BB62-4587787807E7}"/>
              </a:ext>
            </a:extLst>
          </p:cNvPr>
          <p:cNvSpPr/>
          <p:nvPr/>
        </p:nvSpPr>
        <p:spPr>
          <a:xfrm>
            <a:off x="8961628" y="2986801"/>
            <a:ext cx="1440407" cy="1203625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더</a:t>
            </a:r>
          </a:p>
        </p:txBody>
      </p:sp>
      <p:sp>
        <p:nvSpPr>
          <p:cNvPr id="75" name="Speech Bubble: Rectangle with Corners Rounded 74">
            <a:extLst>
              <a:ext uri="{FF2B5EF4-FFF2-40B4-BE49-F238E27FC236}">
                <a16:creationId xmlns:a16="http://schemas.microsoft.com/office/drawing/2014/main" id="{294D047A-FE9A-4AAC-8F2F-113D3CE568A2}"/>
              </a:ext>
            </a:extLst>
          </p:cNvPr>
          <p:cNvSpPr/>
          <p:nvPr/>
        </p:nvSpPr>
        <p:spPr>
          <a:xfrm>
            <a:off x="8261913" y="4507461"/>
            <a:ext cx="1590552" cy="1382077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</a:t>
            </a:r>
          </a:p>
        </p:txBody>
      </p:sp>
      <p:sp>
        <p:nvSpPr>
          <p:cNvPr id="76" name="Speech Bubble: Rectangle with Corners Rounded 75">
            <a:extLst>
              <a:ext uri="{FF2B5EF4-FFF2-40B4-BE49-F238E27FC236}">
                <a16:creationId xmlns:a16="http://schemas.microsoft.com/office/drawing/2014/main" id="{69B2C6F9-C13D-4BB8-8C0D-E56FE4DDDE75}"/>
              </a:ext>
            </a:extLst>
          </p:cNvPr>
          <p:cNvSpPr/>
          <p:nvPr/>
        </p:nvSpPr>
        <p:spPr>
          <a:xfrm>
            <a:off x="2186261" y="4824130"/>
            <a:ext cx="1509033" cy="1192668"/>
          </a:xfrm>
          <a:prstGeom prst="wedgeRoundRectCallout">
            <a:avLst>
              <a:gd name="adj1" fmla="val 75469"/>
              <a:gd name="adj2" fmla="val -250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7" name="Speech Bubble: Rectangle with Corners Rounded 76">
            <a:extLst>
              <a:ext uri="{FF2B5EF4-FFF2-40B4-BE49-F238E27FC236}">
                <a16:creationId xmlns:a16="http://schemas.microsoft.com/office/drawing/2014/main" id="{2A27126C-705E-4781-B3F0-49B77A83A1F4}"/>
              </a:ext>
            </a:extLst>
          </p:cNvPr>
          <p:cNvSpPr/>
          <p:nvPr/>
        </p:nvSpPr>
        <p:spPr>
          <a:xfrm>
            <a:off x="708948" y="3600751"/>
            <a:ext cx="1509033" cy="1192668"/>
          </a:xfrm>
          <a:prstGeom prst="wedgeRoundRectCallout">
            <a:avLst>
              <a:gd name="adj1" fmla="val 74405"/>
              <a:gd name="adj2" fmla="val 591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도</a:t>
            </a:r>
          </a:p>
        </p:txBody>
      </p:sp>
      <p:sp>
        <p:nvSpPr>
          <p:cNvPr id="78" name="Speech Bubble: Rectangle with Corners Rounded 77">
            <a:extLst>
              <a:ext uri="{FF2B5EF4-FFF2-40B4-BE49-F238E27FC236}">
                <a16:creationId xmlns:a16="http://schemas.microsoft.com/office/drawing/2014/main" id="{C16B6D13-15BE-4719-A1A1-CE4D847856C5}"/>
              </a:ext>
            </a:extLst>
          </p:cNvPr>
          <p:cNvSpPr/>
          <p:nvPr/>
        </p:nvSpPr>
        <p:spPr>
          <a:xfrm>
            <a:off x="2334455" y="2719253"/>
            <a:ext cx="1625611" cy="1351466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79" name="Speech Bubble: Rectangle with Corners Rounded 78">
            <a:extLst>
              <a:ext uri="{FF2B5EF4-FFF2-40B4-BE49-F238E27FC236}">
                <a16:creationId xmlns:a16="http://schemas.microsoft.com/office/drawing/2014/main" id="{5225C2B4-B6A4-445B-860A-3EB238543C4B}"/>
              </a:ext>
            </a:extLst>
          </p:cNvPr>
          <p:cNvSpPr/>
          <p:nvPr/>
        </p:nvSpPr>
        <p:spPr>
          <a:xfrm>
            <a:off x="307874" y="1678650"/>
            <a:ext cx="1561047" cy="1295838"/>
          </a:xfrm>
          <a:prstGeom prst="wedgeRoundRectCallout">
            <a:avLst>
              <a:gd name="adj1" fmla="val 111407"/>
              <a:gd name="adj2" fmla="val -2142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두</a:t>
            </a:r>
          </a:p>
        </p:txBody>
      </p:sp>
      <p:sp>
        <p:nvSpPr>
          <p:cNvPr id="80" name="Speech Bubble: Rectangle with Corners Rounded 79">
            <a:extLst>
              <a:ext uri="{FF2B5EF4-FFF2-40B4-BE49-F238E27FC236}">
                <a16:creationId xmlns:a16="http://schemas.microsoft.com/office/drawing/2014/main" id="{4D7A84E3-86C3-4D04-816B-B8C3F7560698}"/>
              </a:ext>
            </a:extLst>
          </p:cNvPr>
          <p:cNvSpPr/>
          <p:nvPr/>
        </p:nvSpPr>
        <p:spPr>
          <a:xfrm>
            <a:off x="1974651" y="525304"/>
            <a:ext cx="1561047" cy="1295838"/>
          </a:xfrm>
          <a:prstGeom prst="wedgeRoundRectCallout">
            <a:avLst>
              <a:gd name="adj1" fmla="val 79550"/>
              <a:gd name="adj2" fmla="val 828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디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FAD2A2E-0056-41A1-8BF2-AA7B4E045079}"/>
              </a:ext>
            </a:extLst>
          </p:cNvPr>
          <p:cNvSpPr txBox="1"/>
          <p:nvPr/>
        </p:nvSpPr>
        <p:spPr>
          <a:xfrm>
            <a:off x="4083622" y="1371681"/>
            <a:ext cx="17841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ㄷ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933022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untains in the fog">
            <a:extLst>
              <a:ext uri="{FF2B5EF4-FFF2-40B4-BE49-F238E27FC236}">
                <a16:creationId xmlns:a16="http://schemas.microsoft.com/office/drawing/2014/main" id="{0AB198B4-0438-46C8-BA8E-485EB4DB812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5DE7533-F315-434A-BEFB-49E4D43B9EC7}"/>
              </a:ext>
            </a:extLst>
          </p:cNvPr>
          <p:cNvSpPr/>
          <p:nvPr/>
        </p:nvSpPr>
        <p:spPr>
          <a:xfrm>
            <a:off x="395537" y="-2155157"/>
            <a:ext cx="869282" cy="86928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니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3D5BA74-54A9-4BD3-9AA1-7A5B0B965A73}"/>
              </a:ext>
            </a:extLst>
          </p:cNvPr>
          <p:cNvSpPr/>
          <p:nvPr/>
        </p:nvSpPr>
        <p:spPr>
          <a:xfrm>
            <a:off x="1651913" y="-2186239"/>
            <a:ext cx="1543508" cy="1543508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시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51FB2CC-4336-43FB-A55B-DCECD01D438B}"/>
              </a:ext>
            </a:extLst>
          </p:cNvPr>
          <p:cNvSpPr/>
          <p:nvPr/>
        </p:nvSpPr>
        <p:spPr>
          <a:xfrm rot="7668235" flipV="1">
            <a:off x="3393886" y="-2230268"/>
            <a:ext cx="1145298" cy="115093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기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38824C2-CDFD-492B-9729-5759EA2A3C22}"/>
              </a:ext>
            </a:extLst>
          </p:cNvPr>
          <p:cNvSpPr/>
          <p:nvPr/>
        </p:nvSpPr>
        <p:spPr>
          <a:xfrm>
            <a:off x="4894298" y="-2148429"/>
            <a:ext cx="886450" cy="88645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리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8D80AC-1A3A-454A-97B9-27584D96F18D}"/>
              </a:ext>
            </a:extLst>
          </p:cNvPr>
          <p:cNvSpPr/>
          <p:nvPr/>
        </p:nvSpPr>
        <p:spPr>
          <a:xfrm>
            <a:off x="6267456" y="-2260393"/>
            <a:ext cx="1201096" cy="1201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ysClr val="windowText" lastClr="000000"/>
                </a:solidFill>
              </a:rPr>
              <a:t>디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59A51B7-FFC9-4069-BADE-142FFB663440}"/>
              </a:ext>
            </a:extLst>
          </p:cNvPr>
          <p:cNvSpPr/>
          <p:nvPr/>
        </p:nvSpPr>
        <p:spPr>
          <a:xfrm flipV="1">
            <a:off x="7681860" y="-2175630"/>
            <a:ext cx="804736" cy="8047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미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5F03E1-8F6C-48F4-B4A8-C0EC12C731AA}"/>
              </a:ext>
            </a:extLst>
          </p:cNvPr>
          <p:cNvSpPr/>
          <p:nvPr/>
        </p:nvSpPr>
        <p:spPr>
          <a:xfrm rot="12852379" flipV="1">
            <a:off x="8699904" y="-2219453"/>
            <a:ext cx="1608134" cy="1608134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tx1"/>
                </a:solidFill>
              </a:rPr>
              <a:t>비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2BA2A5-42E8-4976-BC1C-73CDD290A985}"/>
              </a:ext>
            </a:extLst>
          </p:cNvPr>
          <p:cNvSpPr/>
          <p:nvPr/>
        </p:nvSpPr>
        <p:spPr>
          <a:xfrm rot="13837046" flipH="1" flipV="1">
            <a:off x="10595367" y="-2321064"/>
            <a:ext cx="1201096" cy="1201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시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4C981-DABE-454A-97D0-64658A9C8455}"/>
              </a:ext>
            </a:extLst>
          </p:cNvPr>
          <p:cNvSpPr txBox="1"/>
          <p:nvPr/>
        </p:nvSpPr>
        <p:spPr>
          <a:xfrm>
            <a:off x="4178490" y="668739"/>
            <a:ext cx="410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“</a:t>
            </a:r>
            <a:r>
              <a:rPr lang="ko-KR" altLang="en-US" sz="3600" b="1" dirty="0"/>
              <a:t>시</a:t>
            </a:r>
            <a:r>
              <a:rPr lang="en-US" altLang="ko-KR" sz="3600" b="1" dirty="0"/>
              <a:t>”</a:t>
            </a:r>
            <a:r>
              <a:rPr lang="ko-KR" altLang="en-US" sz="3600" b="1" dirty="0"/>
              <a:t>를 고르세요</a:t>
            </a:r>
            <a:r>
              <a:rPr lang="en-US" altLang="ko-KR" sz="3600" b="1" dirty="0"/>
              <a:t>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72813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1.04167E-6 0.00024 C -0.00456 0.00602 -0.00964 0.01088 -0.0138 0.0176 C -0.01563 0.02037 -0.01693 0.02431 -0.01784 0.02824 C -0.02149 0.04399 -0.01797 0.03912 -0.02175 0.05278 C -0.02344 0.0588 -0.02565 0.06436 -0.02761 0.07037 C -0.03112 0.09468 -0.03177 0.09329 -0.02774 0.12987 C -0.02734 0.13311 -0.02487 0.13426 -0.0237 0.13704 C -0.02109 0.14329 -0.01263 0.17084 -0.00586 0.17917 C 0.00872 0.19584 -0.00886 0.16621 0.00586 0.18936 C 0.01484 0.20324 0.01536 0.20533 0.02174 0.22084 C 0.02239 0.2257 0.02396 0.2301 0.0237 0.23449 C 0.02331 0.26783 0.022 0.3007 0.01979 0.33287 C 0.01927 0.33912 0.01758 0.34537 0.01575 0.35024 C 0.0056 0.38102 0.00508 0.38033 -0.00599 0.39954 C -0.01289 0.43727 -0.00951 0.42084 -0.01589 0.44862 C -0.01654 0.45834 -0.01693 0.4676 -0.01784 0.47686 C -0.01823 0.48172 -0.01992 0.48635 -0.01979 0.49074 C -0.01862 0.51436 -0.0168 0.53797 -0.0138 0.56135 C -0.01029 0.59005 -0.01042 0.58473 0.00195 0.58912 C 0.00456 0.59399 0.00768 0.59792 0.00989 0.60324 C 0.01172 0.60764 0.01237 0.6125 0.0138 0.61737 C 0.01562 0.62315 0.01784 0.62894 0.01979 0.63496 C 0.02122 0.63959 0.02226 0.64422 0.0237 0.64908 C 0.02995 0.66806 0.02513 0.65162 0.03555 0.66991 C 0.03724 0.67292 0.03815 0.67686 0.03945 0.68033 C 0.0401 0.68403 0.04075 0.6875 0.04167 0.69098 C 0.05312 0.74561 0.05104 0.70417 0.04349 0.83149 C 0.04323 0.83635 0.03945 0.83843 0.0375 0.8419 C 0.03698 0.84514 0.0362 0.84885 0.03568 0.85232 C 0.03476 0.85695 0.03476 0.86181 0.03372 0.86621 C 0.03099 0.87547 0.02565 0.88357 0.02174 0.89028 C 0.01667 0.91783 0.01862 0.90417 0.01575 0.93311 C 0.01706 0.95417 0.0181 0.975 0.01979 0.9963 C 0.02018 1.00116 0.02044 1.00602 0.02187 1.01042 C 0.02253 1.0132 0.02448 1.01459 0.02565 1.01713 C 0.02721 1.02061 0.02825 1.02408 0.02956 1.02778 C 0.03034 1.03241 0.03086 1.03727 0.03164 1.0419 C 0.03216 1.04537 0.03359 1.04862 0.03372 1.05255 C 0.03359 1.08287 0.03711 1.11158 0.0276 1.13658 C 0.02656 1.13936 0.025 1.14121 0.0237 1.14375 C 0.01953 1.15278 0.01992 1.15764 0.0138 1.16482 C 0.01224 1.16644 0.01003 1.16713 0.00794 1.16829 C -0.00612 1.20556 -0.00026 1.18079 0.00195 1.24885 C 0.00143 1.27107 0.00169 1.29352 1.04167E-6 1.31528 C -0.00039 1.31968 -0.003 1.32199 -0.00404 1.32616 C -0.00508 1.33172 -0.00534 1.33774 -0.00599 1.34352 C -0.00846 1.36899 -0.00794 1.35973 -0.00794 1.38565 " pathEditMode="relative" rAng="0" ptsTypes="AAAAAAAAAAAAAAAAAAAAAAAAAAAAAAAAAAAAAAAAAAAAAAAA">
                                      <p:cBhvr>
                                        <p:cTn id="9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repeatCount="indefinite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animMotion origin="layout" path="M 1.875E-6 0 L 1.875E-6 0.00023 C -0.00456 0.00602 -0.00964 0.01088 -0.0138 0.01759 C -0.01563 0.02037 -0.01693 0.02431 -0.01784 0.02824 C -0.02149 0.04398 -0.01797 0.03912 -0.02175 0.05278 C -0.02344 0.0588 -0.02565 0.06435 -0.02761 0.07037 C -0.03112 0.09468 -0.03177 0.09329 -0.02774 0.12986 C -0.02735 0.1331 -0.02487 0.13426 -0.0237 0.13704 C -0.0211 0.14329 -0.01263 0.17083 -0.00586 0.17917 C 0.00872 0.19583 -0.00886 0.1662 0.00586 0.18935 C 0.01484 0.20324 0.01536 0.20532 0.02174 0.22083 C 0.02239 0.22569 0.02396 0.23009 0.0237 0.23449 C 0.02331 0.26782 0.022 0.30069 0.01979 0.33287 C 0.01927 0.33912 0.01758 0.34537 0.01575 0.35023 C 0.0056 0.38102 0.00508 0.38032 -0.00599 0.39954 C -0.01289 0.43727 -0.00951 0.42083 -0.01589 0.44861 C -0.01654 0.45833 -0.01693 0.46759 -0.01784 0.47685 C -0.01823 0.48171 -0.01992 0.48634 -0.01979 0.49074 C -0.01862 0.51435 -0.0168 0.53796 -0.0138 0.56134 C -0.01029 0.59005 -0.01042 0.58472 0.00195 0.58912 C 0.00456 0.59398 0.00768 0.59792 0.00989 0.60324 C 0.01172 0.60764 0.01237 0.6125 0.0138 0.61736 C 0.01562 0.62315 0.01784 0.62894 0.01979 0.63495 C 0.02122 0.63958 0.02226 0.64421 0.0237 0.64907 C 0.02995 0.66806 0.02513 0.65162 0.03555 0.66991 C 0.03724 0.67292 0.03815 0.67685 0.03945 0.68032 C 0.0401 0.68403 0.04075 0.6875 0.04166 0.69097 C 0.05312 0.7456 0.05104 0.70417 0.04349 0.83148 C 0.04323 0.83634 0.03945 0.83843 0.0375 0.8419 C 0.03698 0.84514 0.0362 0.84884 0.03568 0.85231 C 0.03476 0.85694 0.03476 0.86181 0.03372 0.8662 C 0.03099 0.87546 0.02565 0.88356 0.02174 0.89028 C 0.01666 0.91782 0.01862 0.90417 0.01575 0.9331 C 0.01706 0.95417 0.0181 0.975 0.01979 0.9963 C 0.02018 1.00116 0.02044 1.00602 0.02187 1.01042 C 0.02252 1.01319 0.02448 1.01458 0.02565 1.01713 C 0.02721 1.0206 0.02825 1.02407 0.02956 1.02778 C 0.03034 1.03241 0.03086 1.03727 0.03164 1.0419 C 0.03216 1.04537 0.03359 1.04861 0.03372 1.05255 C 0.03359 1.08287 0.03711 1.11157 0.0276 1.13657 C 0.02656 1.13935 0.025 1.1412 0.0237 1.14375 C 0.01953 1.15278 0.01992 1.15764 0.0138 1.16481 C 0.01224 1.16644 0.01002 1.16713 0.00794 1.16829 C -0.00612 1.20556 -0.00026 1.18079 0.00195 1.24884 C 0.00143 1.27106 0.00169 1.29352 1.875E-6 1.31528 C -0.00039 1.31968 -0.003 1.32199 -0.00404 1.32616 C -0.00508 1.33171 -0.00534 1.33773 -0.00599 1.34352 C -0.00847 1.36898 -0.00794 1.35972 -0.00794 1.38565 " pathEditMode="relative" rAng="0" ptsTypes="AAAAAAAAAAAAAAAAAAAAAAAAAAAAAAAAAAAAAAAAAAAAAAAA">
                                      <p:cBhvr>
                                        <p:cTn id="11" dur="13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4.16667E-7 3.7037E-6 L -4.16667E-7 0.00023 C -0.00456 0.00601 -0.00963 0.01088 -0.0138 0.01759 C -0.01562 0.02037 -0.01693 0.0243 -0.01784 0.02824 C -0.02148 0.04398 -0.01797 0.03912 -0.02174 0.05277 C -0.02344 0.05879 -0.02565 0.06435 -0.0276 0.07037 C -0.03112 0.09467 -0.03177 0.09328 -0.02773 0.12986 C -0.02734 0.1331 -0.02487 0.13426 -0.0237 0.13703 C -0.02109 0.14328 -0.01263 0.17083 -0.00586 0.17916 C 0.00872 0.19583 -0.00885 0.1662 0.00586 0.18935 C 0.01484 0.20324 0.01537 0.20532 0.02175 0.22083 C 0.0224 0.22569 0.02396 0.23009 0.0237 0.23449 C 0.02331 0.26782 0.02201 0.30069 0.01979 0.33287 C 0.01927 0.33912 0.01758 0.34537 0.01576 0.35023 C 0.0056 0.38101 0.00508 0.38032 -0.00599 0.39953 C -0.01289 0.43726 -0.0095 0.42083 -0.01588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4 0.01237 0.6125 0.0138 0.61736 C 0.01563 0.62314 0.01784 0.62893 0.01979 0.63495 C 0.02122 0.63958 0.02227 0.64421 0.0237 0.64907 C 0.02995 0.66805 0.02513 0.65162 0.03555 0.6699 C 0.03724 0.67291 0.03815 0.67685 0.03945 0.68032 C 0.0401 0.68402 0.04076 0.6875 0.04167 0.69097 C 0.05313 0.7456 0.05104 0.70416 0.04349 0.83148 C 0.04323 0.83634 0.03945 0.83842 0.0375 0.84189 C 0.03698 0.84514 0.0362 0.84884 0.03568 0.85231 C 0.03477 0.85694 0.03477 0.8618 0.03372 0.8662 C 0.03099 0.87546 0.02565 0.88356 0.02175 0.89027 C 0.01667 0.91782 0.01862 0.90416 0.01576 0.9331 C 0.01706 0.95416 0.0181 0.975 0.01979 0.99629 C 0.02018 1.00115 0.02044 1.00601 0.02188 1.01041 C 0.02253 1.01319 0.02448 1.01458 0.02565 1.01713 C 0.02721 1.0206 0.02826 1.02407 0.02956 1.02777 C 0.03034 1.0324 0.03086 1.03726 0.03164 1.04189 C 0.03216 1.04537 0.03359 1.04861 0.03372 1.05254 C 0.03359 1.08287 0.03711 1.11157 0.0276 1.13657 C 0.02656 1.13935 0.025 1.1412 0.0237 1.14375 C 0.01953 1.15277 0.01992 1.15764 0.0138 1.16481 C 0.01224 1.16643 0.01003 1.16713 0.00794 1.16828 C -0.00612 1.20555 -0.00026 1.18078 0.00195 1.24884 C 0.00143 1.27106 0.00169 1.29351 -4.16667E-7 1.31527 C -0.00039 1.31967 -0.00299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13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-4.16667E-7 1.11111E-6 L -4.16667E-7 0.00023 C -0.00456 0.00602 -0.00963 0.01088 -0.0138 0.01759 C -0.01562 0.02037 -0.01693 0.0243 -0.01784 0.02824 C -0.02148 0.04398 -0.01797 0.03912 -0.02174 0.05278 C -0.02344 0.0588 -0.02565 0.06435 -0.0276 0.07037 C -0.03112 0.09467 -0.03177 0.09329 -0.02773 0.12986 C -0.02734 0.1331 -0.02487 0.13426 -0.0237 0.13704 C -0.02109 0.14329 -0.01263 0.17083 -0.00586 0.17917 C 0.00872 0.19583 -0.00885 0.1662 0.00586 0.18935 C 0.01484 0.20324 0.01537 0.20532 0.02175 0.22083 C 0.0224 0.22569 0.02396 0.23009 0.0237 0.23449 C 0.02331 0.26782 0.02201 0.30069 0.01979 0.33287 C 0.01927 0.33912 0.01758 0.34537 0.01576 0.35023 C 0.0056 0.38102 0.00508 0.38032 -0.00599 0.39954 C -0.01289 0.43727 -0.0095 0.42083 -0.01588 0.44861 C -0.01654 0.45833 -0.01693 0.46759 -0.01784 0.47685 C -0.01823 0.48171 -0.01992 0.48634 -0.01979 0.49074 C -0.01862 0.51435 -0.0168 0.53796 -0.0138 0.56134 C -0.01029 0.59005 -0.01042 0.58472 0.00195 0.58912 C 0.00456 0.59398 0.00768 0.59792 0.0099 0.60324 C 0.01172 0.60764 0.01237 0.6125 0.0138 0.61736 C 0.01563 0.62315 0.01784 0.62893 0.01979 0.63495 C 0.02122 0.63958 0.02227 0.64421 0.0237 0.64907 C 0.02995 0.66805 0.02513 0.65162 0.03555 0.66991 C 0.03724 0.67292 0.03815 0.67685 0.03945 0.68032 C 0.0401 0.68403 0.04076 0.6875 0.04167 0.69097 C 0.05313 0.7456 0.05104 0.70417 0.04349 0.83148 C 0.04323 0.83634 0.03945 0.83842 0.0375 0.8419 C 0.03698 0.84514 0.0362 0.84884 0.03568 0.85231 C 0.03477 0.85694 0.03477 0.8618 0.03372 0.8662 C 0.03099 0.87546 0.02565 0.88356 0.02175 0.89028 C 0.01667 0.91782 0.01862 0.90417 0.01576 0.9331 C 0.01706 0.95417 0.0181 0.975 0.01979 0.9963 C 0.02018 1.00116 0.02044 1.00602 0.02188 1.01042 C 0.02253 1.01319 0.02448 1.01458 0.02565 1.01713 C 0.02721 1.0206 0.02826 1.02407 0.02956 1.02778 C 0.03034 1.03241 0.03086 1.03727 0.03164 1.0419 C 0.03216 1.04537 0.03359 1.04861 0.03372 1.05255 C 0.03359 1.08287 0.03711 1.11157 0.0276 1.13657 C 0.02656 1.13935 0.025 1.1412 0.0237 1.14375 C 0.01953 1.15278 0.01992 1.15764 0.0138 1.16481 C 0.01224 1.16643 0.01003 1.16713 0.00794 1.16829 C -0.00612 1.20555 -0.00026 1.18079 0.00195 1.24884 C 0.00143 1.27106 0.00169 1.29352 -4.16667E-7 1.31528 C -0.00039 1.31967 -0.00299 1.32199 -0.00404 1.32616 C -0.00508 1.33171 -0.00534 1.33773 -0.00599 1.34352 C -0.00846 1.36898 -0.00794 1.35972 -0.00794 1.38565 " pathEditMode="relative" rAng="0" ptsTypes="AAAAAAAAAAAAAAAAAAAAAAAAAAAAAAAAAAAAAAAAAAAAAAAA">
                                      <p:cBhvr>
                                        <p:cTn id="15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indefinite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-1.25E-6 -1.85185E-6 L -1.25E-6 0.00023 C -0.00456 0.00602 -0.00963 0.01088 -0.0138 0.01759 C -0.01562 0.02037 -0.01693 0.02431 -0.01784 0.02824 C -0.02148 0.04398 -0.01797 0.03912 -0.02174 0.05278 C -0.02344 0.0588 -0.02565 0.06435 -0.0276 0.07037 C -0.03112 0.09468 -0.03177 0.09329 -0.02773 0.12986 C -0.02734 0.1331 -0.02487 0.13426 -0.0237 0.13704 C -0.02109 0.14329 -0.01263 0.17084 -0.00586 0.17917 C 0.00873 0.19584 -0.00885 0.16621 0.00586 0.18935 C 0.01485 0.20324 0.01537 0.20533 0.02175 0.22084 C 0.0224 0.2257 0.02396 0.23009 0.0237 0.23449 C 0.02331 0.26783 0.02201 0.3007 0.01979 0.33287 C 0.01927 0.33912 0.01758 0.34537 0.01576 0.35023 C 0.0056 0.38102 0.00508 0.38033 -0.00599 0.39954 C -0.01289 0.43727 -0.0095 0.42084 -0.01588 0.44861 C -0.01654 0.45834 -0.01693 0.46759 -0.01784 0.47685 C -0.01823 0.48171 -0.01992 0.48634 -0.01979 0.49074 C -0.01862 0.51435 -0.0168 0.53796 -0.0138 0.56134 C -0.01029 0.59005 -0.01042 0.58472 0.00195 0.58912 C 0.00456 0.59398 0.00768 0.59792 0.0099 0.60324 C 0.01172 0.60764 0.01237 0.6125 0.0138 0.61736 C 0.01563 0.62315 0.01784 0.62894 0.01979 0.63496 C 0.02123 0.63959 0.02227 0.64421 0.0237 0.64908 C 0.02995 0.66806 0.02513 0.65162 0.03555 0.66991 C 0.03724 0.67292 0.03815 0.67685 0.03945 0.68033 C 0.04011 0.68403 0.04076 0.6875 0.04167 0.69097 C 0.05313 0.7456 0.05104 0.70417 0.04349 0.83148 C 0.04323 0.83634 0.03945 0.83843 0.0375 0.8419 C 0.03698 0.84514 0.0362 0.84884 0.03568 0.85232 C 0.03477 0.85695 0.03477 0.86181 0.03373 0.86621 C 0.03099 0.87546 0.02565 0.88357 0.02175 0.89028 C 0.01667 0.91783 0.01862 0.90417 0.01576 0.9331 C 0.01706 0.95417 0.0181 0.975 0.01979 0.9963 C 0.02018 1.00116 0.02044 1.00602 0.02188 1.01042 C 0.02253 1.0132 0.02448 1.01459 0.02565 1.01713 C 0.02721 1.0206 0.02826 1.02408 0.02956 1.02778 C 0.03034 1.03241 0.03086 1.03727 0.03164 1.0419 C 0.03216 1.04537 0.0336 1.04861 0.03373 1.05255 C 0.0336 1.08287 0.03711 1.11158 0.02761 1.13658 C 0.02656 1.13935 0.025 1.14121 0.0237 1.14375 C 0.01953 1.15278 0.01992 1.15764 0.0138 1.16482 C 0.01224 1.16644 0.01003 1.16713 0.00794 1.16829 C -0.00612 1.20556 -0.00026 1.18079 0.00195 1.24884 C 0.00143 1.27107 0.00169 1.29352 -1.25E-6 1.31528 C -0.00039 1.31968 -0.00299 1.32199 -0.00404 1.32616 C -0.00508 1.33171 -0.00534 1.33773 -0.00599 1.34352 C -0.00846 1.36898 -0.00794 1.35972 -0.00794 1.38565 " pathEditMode="relative" rAng="0" ptsTypes="AAAAAAAAAAAAAAAAAAAAAAAAAAAAAAAAAAAAAAAAAAAAAAAA">
                                      <p:cBhvr>
                                        <p:cTn id="17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8.33333E-7 4.81481E-6 L -8.33333E-7 0.00023 C -0.00456 0.00601 -0.00963 0.01087 -0.0138 0.01759 C -0.01562 0.02037 -0.01693 0.0243 -0.01784 0.02824 C -0.02148 0.04398 -0.01797 0.03912 -0.02174 0.05277 C -0.02344 0.05879 -0.02565 0.06435 -0.0276 0.07037 C -0.03112 0.09467 -0.03177 0.09328 -0.02773 0.12986 C -0.02734 0.1331 -0.02487 0.13425 -0.0237 0.13703 C -0.02109 0.14328 -0.01263 0.17083 -0.00586 0.17916 C 0.00872 0.19583 -0.00885 0.1662 0.00586 0.18935 C 0.01484 0.20324 0.01537 0.20532 0.02175 0.22083 C 0.0224 0.22569 0.02396 0.23009 0.0237 0.23449 C 0.02331 0.26782 0.02201 0.30069 0.01979 0.33287 C 0.01927 0.33912 0.01758 0.34537 0.01576 0.35023 C 0.0056 0.38101 0.00508 0.38032 -0.00599 0.39953 C -0.01289 0.43726 -0.0095 0.42083 -0.01588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3 0.01237 0.6125 0.0138 0.61736 C 0.01563 0.62314 0.01784 0.62893 0.01979 0.63495 C 0.02122 0.63958 0.02227 0.64421 0.0237 0.64907 C 0.02995 0.66805 0.02513 0.65162 0.03555 0.6699 C 0.03724 0.67291 0.03815 0.67685 0.03945 0.68032 C 0.04011 0.68402 0.04076 0.6875 0.04167 0.69097 C 0.05313 0.7456 0.05104 0.70416 0.04349 0.83148 C 0.04323 0.83634 0.03945 0.83842 0.0375 0.84189 C 0.03698 0.84513 0.0362 0.84884 0.03568 0.85231 C 0.03477 0.85694 0.03477 0.8618 0.03372 0.8662 C 0.03099 0.87546 0.02565 0.88356 0.02175 0.89027 C 0.01667 0.91782 0.01862 0.90416 0.01576 0.9331 C 0.01706 0.95416 0.0181 0.975 0.01979 0.99629 C 0.02018 1.00115 0.02044 1.00601 0.02188 1.01041 C 0.02253 1.01319 0.02448 1.01458 0.02565 1.01712 C 0.02721 1.0206 0.02826 1.02407 0.02956 1.02777 C 0.03034 1.0324 0.03086 1.03726 0.03164 1.04189 C 0.03216 1.04537 0.03359 1.04861 0.03372 1.05254 C 0.03359 1.08287 0.03711 1.11157 0.02761 1.13657 C 0.02656 1.13935 0.025 1.1412 0.0237 1.14375 C 0.01953 1.15277 0.01992 1.15763 0.0138 1.16481 C 0.01224 1.16643 0.01003 1.16712 0.00794 1.16828 C -0.00612 1.20555 -0.00026 1.18078 0.00195 1.24884 C 0.00143 1.27106 0.00169 1.29351 -8.33333E-7 1.31527 C -0.00039 1.31967 -0.00299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1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2.91667E-6 0 L 2.91667E-6 0.00023 C -0.00456 0.00602 -0.00964 0.01088 -0.0138 0.01759 C -0.01563 0.02037 -0.01693 0.02431 -0.01784 0.02824 C -0.02149 0.04398 -0.01797 0.03912 -0.02175 0.05278 C -0.02344 0.0588 -0.02565 0.06435 -0.02761 0.07037 C -0.03112 0.09468 -0.03177 0.09329 -0.02774 0.12986 C -0.02735 0.1331 -0.02487 0.13426 -0.0237 0.13704 C -0.0211 0.14329 -0.01263 0.17083 -0.00586 0.17917 C 0.00872 0.19583 -0.00886 0.1662 0.00586 0.18935 C 0.01484 0.20324 0.01536 0.20532 0.02174 0.22083 C 0.02239 0.22569 0.02396 0.23009 0.0237 0.23449 C 0.0233 0.26782 0.022 0.30069 0.01979 0.33287 C 0.01927 0.33912 0.01758 0.34537 0.01575 0.35023 C 0.0056 0.38102 0.00508 0.38032 -0.00599 0.39954 C -0.01289 0.43727 -0.00951 0.42083 -0.01589 0.44861 C -0.01654 0.45833 -0.01693 0.46759 -0.01784 0.47685 C -0.01823 0.48171 -0.01992 0.48634 -0.01979 0.49074 C -0.01862 0.51435 -0.0168 0.53796 -0.0138 0.56134 C -0.01029 0.59005 -0.01042 0.58472 0.00195 0.58912 C 0.00455 0.59398 0.00768 0.59792 0.00989 0.60324 C 0.01172 0.60764 0.01237 0.6125 0.0138 0.61736 C 0.01562 0.62315 0.01784 0.62894 0.01979 0.63495 C 0.02122 0.63958 0.02226 0.64421 0.0237 0.64907 C 0.02995 0.66806 0.02513 0.65162 0.03554 0.66991 C 0.03724 0.67292 0.03815 0.67685 0.03945 0.68032 C 0.0401 0.68403 0.04075 0.6875 0.04166 0.69097 C 0.05312 0.7456 0.05104 0.70417 0.04349 0.83148 C 0.04323 0.83634 0.03945 0.83843 0.0375 0.8419 C 0.03698 0.84514 0.0362 0.84884 0.03567 0.85231 C 0.03476 0.85694 0.03476 0.86181 0.03372 0.8662 C 0.03099 0.87546 0.02565 0.88356 0.02174 0.89028 C 0.01666 0.91782 0.01862 0.90417 0.01575 0.9331 C 0.01705 0.95417 0.0181 0.975 0.01979 0.9963 C 0.02018 1.00116 0.02044 1.00602 0.02187 1.01042 C 0.02252 1.01319 0.02448 1.01458 0.02565 1.01713 C 0.02721 1.0206 0.02825 1.02407 0.02955 1.02778 C 0.03034 1.03241 0.03086 1.03727 0.03164 1.0419 C 0.03216 1.04537 0.03359 1.04861 0.03372 1.05255 C 0.03359 1.08287 0.03711 1.11157 0.0276 1.13657 C 0.02656 1.13935 0.025 1.1412 0.0237 1.14375 C 0.01953 1.15278 0.01992 1.15764 0.0138 1.16481 C 0.01224 1.16644 0.01002 1.16713 0.00794 1.16829 C -0.00612 1.20556 -0.00026 1.18079 0.00195 1.24884 C 0.00143 1.27106 0.00169 1.29352 2.91667E-6 1.31528 C -0.00039 1.31968 -0.003 1.32199 -0.00404 1.32616 C -0.00508 1.33171 -0.00534 1.33773 -0.00599 1.34352 C -0.00847 1.36898 -0.00795 1.35972 -0.00795 1.38565 " pathEditMode="relative" rAng="0" ptsTypes="AAAAAAAAAAAAAAAAAAAAAAAAAAAAAAAAAAAAAAAAAAAAAAAA">
                                      <p:cBhvr>
                                        <p:cTn id="21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8.33333E-7 4.44444E-6 L 8.33333E-7 0.00023 C -0.00456 0.00601 -0.00964 0.01088 -0.0138 0.01759 C -0.01563 0.02037 -0.01693 0.0243 -0.01784 0.02824 C -0.02149 0.04398 -0.01797 0.03912 -0.02175 0.05277 C -0.02344 0.05879 -0.02565 0.06435 -0.0276 0.07037 C -0.03112 0.09467 -0.03177 0.09328 -0.02774 0.12986 C -0.02734 0.1331 -0.02487 0.13425 -0.0237 0.13703 C -0.02109 0.14328 -0.01263 0.17083 -0.00586 0.17916 C 0.00872 0.19583 -0.00885 0.1662 0.00586 0.18935 C 0.01484 0.20324 0.01536 0.20532 0.02174 0.22083 C 0.0224 0.22569 0.02396 0.23009 0.0237 0.23449 C 0.02331 0.26782 0.022 0.30069 0.01979 0.33287 C 0.01927 0.33912 0.01758 0.34537 0.01575 0.35023 C 0.0056 0.38101 0.00508 0.38032 -0.00599 0.39953 C -0.01289 0.43726 -0.00951 0.42083 -0.01589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3 0.01237 0.6125 0.0138 0.61736 C 0.01562 0.62314 0.01784 0.62893 0.01979 0.63495 C 0.02122 0.63958 0.02226 0.64421 0.0237 0.64907 C 0.02995 0.66805 0.02513 0.65162 0.03555 0.6699 C 0.03724 0.67291 0.03815 0.67685 0.03945 0.68032 C 0.0401 0.68402 0.04075 0.6875 0.04167 0.69097 C 0.05312 0.7456 0.05104 0.70416 0.04349 0.83148 C 0.04323 0.83634 0.03945 0.83842 0.0375 0.84189 C 0.03698 0.84513 0.0362 0.84884 0.03568 0.85231 C 0.03476 0.85694 0.03476 0.8618 0.03372 0.8662 C 0.03099 0.87546 0.02565 0.88356 0.02174 0.89027 C 0.01667 0.91782 0.01862 0.90416 0.01575 0.9331 C 0.01706 0.95416 0.0181 0.975 0.01979 0.99629 C 0.02018 1.00115 0.02044 1.00601 0.02187 1.01041 C 0.02253 1.01319 0.02448 1.01458 0.02565 1.01713 C 0.02721 1.0206 0.02825 1.02407 0.02956 1.02777 C 0.03034 1.0324 0.03086 1.03726 0.03164 1.04189 C 0.03216 1.04537 0.03359 1.04861 0.03372 1.05254 C 0.03359 1.08287 0.03711 1.11157 0.0276 1.13657 C 0.02656 1.13935 0.025 1.1412 0.0237 1.14375 C 0.01953 1.15277 0.01992 1.15763 0.0138 1.16481 C 0.01224 1.16643 0.01003 1.16713 0.00794 1.16828 C -0.00612 1.20555 -0.00026 1.18078 0.00195 1.24884 C 0.00143 1.27106 0.00169 1.29351 8.33333E-7 1.31527 C -0.00039 1.31967 -0.003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23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1" grpId="0" animBg="1"/>
      <p:bldP spid="24" grpId="0" animBg="1"/>
      <p:bldP spid="4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시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소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170" name="Picture 2" descr="Free seesaw Clipart">
            <a:extLst>
              <a:ext uri="{FF2B5EF4-FFF2-40B4-BE49-F238E27FC236}">
                <a16:creationId xmlns:a16="http://schemas.microsoft.com/office/drawing/2014/main" id="{B19C8510-FAAE-47DA-B5C8-5FC05B565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838200"/>
            <a:ext cx="33337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361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AA494C-E6A3-4AF3-B673-3F41A1C08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989" y="0"/>
            <a:ext cx="458672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2031890" y="199125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2031891" y="310413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482087" y="4794953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991935" y="47702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234625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70238" y="2815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시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8565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172183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26994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746768" y="2815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소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197401" y="47702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444B4AC-4DE6-4719-AEF9-414723670945}"/>
              </a:ext>
            </a:extLst>
          </p:cNvPr>
          <p:cNvSpPr/>
          <p:nvPr/>
        </p:nvSpPr>
        <p:spPr>
          <a:xfrm>
            <a:off x="6366164" y="47702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599F6D0-EA06-4D04-A1B3-61D86E44BBF9}"/>
              </a:ext>
            </a:extLst>
          </p:cNvPr>
          <p:cNvSpPr/>
          <p:nvPr/>
        </p:nvSpPr>
        <p:spPr>
          <a:xfrm>
            <a:off x="6906490" y="47702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505254" y="47702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igh Five Handy">
            <a:extLst>
              <a:ext uri="{FF2B5EF4-FFF2-40B4-BE49-F238E27FC236}">
                <a16:creationId xmlns:a16="http://schemas.microsoft.com/office/drawing/2014/main" id="{0C5E0015-1281-4D9A-AA89-575F57936B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366" y="3843438"/>
            <a:ext cx="1903029" cy="1903029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502588" y="477021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39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가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시</a:t>
            </a:r>
            <a:endParaRPr lang="ko-KR" altLang="en-US" sz="9600" dirty="0">
              <a:latin typeface="+mn-ea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4ED314-CB2F-4AD5-8ED0-710559745E0D}"/>
              </a:ext>
            </a:extLst>
          </p:cNvPr>
          <p:cNvSpPr/>
          <p:nvPr/>
        </p:nvSpPr>
        <p:spPr>
          <a:xfrm>
            <a:off x="9836868" y="12032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https://pixabay.com/images/id-3997249/</a:t>
            </a:r>
          </a:p>
        </p:txBody>
      </p:sp>
      <p:pic>
        <p:nvPicPr>
          <p:cNvPr id="6146" name="Picture 2" descr="Rosenzweig, 박차, Emergences, 가시, Rosebush, 가시가있는">
            <a:extLst>
              <a:ext uri="{FF2B5EF4-FFF2-40B4-BE49-F238E27FC236}">
                <a16:creationId xmlns:a16="http://schemas.microsoft.com/office/drawing/2014/main" id="{541F43BC-E3BF-44D8-ACF1-36FDB65E0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128" y="629652"/>
            <a:ext cx="3711743" cy="247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730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A788A9-1DCF-4D24-B404-C7E9B1727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763" y="15255"/>
            <a:ext cx="4583280" cy="6171640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ADD0DC25-60D4-4BFA-9CC8-7BE5FD1DAE32}"/>
              </a:ext>
            </a:extLst>
          </p:cNvPr>
          <p:cNvSpPr/>
          <p:nvPr/>
        </p:nvSpPr>
        <p:spPr>
          <a:xfrm>
            <a:off x="2031890" y="199125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901652E-9FAA-4F8F-80F5-6A3033E041F7}"/>
              </a:ext>
            </a:extLst>
          </p:cNvPr>
          <p:cNvSpPr/>
          <p:nvPr/>
        </p:nvSpPr>
        <p:spPr>
          <a:xfrm>
            <a:off x="2031891" y="310413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011E3D28-8A6A-4D7A-B0EC-F7D7EC6FD498}"/>
              </a:ext>
            </a:extLst>
          </p:cNvPr>
          <p:cNvSpPr/>
          <p:nvPr/>
        </p:nvSpPr>
        <p:spPr>
          <a:xfrm>
            <a:off x="482087" y="4794953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5661A18-A26A-43AD-A68C-CA6D9C922701}"/>
              </a:ext>
            </a:extLst>
          </p:cNvPr>
          <p:cNvSpPr/>
          <p:nvPr/>
        </p:nvSpPr>
        <p:spPr>
          <a:xfrm>
            <a:off x="4104554" y="466001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57CA943-EEFE-431D-82FB-C2FE36F50F93}"/>
              </a:ext>
            </a:extLst>
          </p:cNvPr>
          <p:cNvSpPr/>
          <p:nvPr/>
        </p:nvSpPr>
        <p:spPr>
          <a:xfrm>
            <a:off x="4770238" y="2815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가</a:t>
            </a:r>
            <a:endParaRPr lang="en-US" sz="5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E15DC2-58FD-4B40-8387-71BAB31D0746}"/>
              </a:ext>
            </a:extLst>
          </p:cNvPr>
          <p:cNvSpPr/>
          <p:nvPr/>
        </p:nvSpPr>
        <p:spPr>
          <a:xfrm>
            <a:off x="4282336" y="179464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500256E-4512-4763-8A07-C61DEF6C0466}"/>
              </a:ext>
            </a:extLst>
          </p:cNvPr>
          <p:cNvSpPr/>
          <p:nvPr/>
        </p:nvSpPr>
        <p:spPr>
          <a:xfrm>
            <a:off x="5188560" y="179464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7E9F5A0-B328-4243-A6BC-4567CE753DA6}"/>
              </a:ext>
            </a:extLst>
          </p:cNvPr>
          <p:cNvSpPr/>
          <p:nvPr/>
        </p:nvSpPr>
        <p:spPr>
          <a:xfrm>
            <a:off x="6328446" y="179464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>
                <a:solidFill>
                  <a:srgbClr val="FF0000"/>
                </a:solidFill>
              </a:rPr>
              <a:t>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A03C7FE-B9C9-4D16-B237-73CC17CF6E42}"/>
              </a:ext>
            </a:extLst>
          </p:cNvPr>
          <p:cNvSpPr/>
          <p:nvPr/>
        </p:nvSpPr>
        <p:spPr>
          <a:xfrm>
            <a:off x="7284222" y="179464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4562826-7E41-48C4-B585-2B68D197D02F}"/>
              </a:ext>
            </a:extLst>
          </p:cNvPr>
          <p:cNvSpPr/>
          <p:nvPr/>
        </p:nvSpPr>
        <p:spPr>
          <a:xfrm>
            <a:off x="6922982" y="28153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시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76A26E0-2BC1-49A1-AE11-040D447779D9}"/>
              </a:ext>
            </a:extLst>
          </p:cNvPr>
          <p:cNvSpPr/>
          <p:nvPr/>
        </p:nvSpPr>
        <p:spPr>
          <a:xfrm>
            <a:off x="4673547" y="466001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1CFBC0A-E8CD-4928-9B04-E9A6A5E89002}"/>
              </a:ext>
            </a:extLst>
          </p:cNvPr>
          <p:cNvSpPr/>
          <p:nvPr/>
        </p:nvSpPr>
        <p:spPr>
          <a:xfrm>
            <a:off x="5298042" y="466001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EAA8E6F-9FCA-47AE-B19A-88BAB22D21DA}"/>
              </a:ext>
            </a:extLst>
          </p:cNvPr>
          <p:cNvSpPr/>
          <p:nvPr/>
        </p:nvSpPr>
        <p:spPr>
          <a:xfrm>
            <a:off x="6969541" y="46397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295ACCB-4A27-43FD-B84A-414E1A0C3AC7}"/>
              </a:ext>
            </a:extLst>
          </p:cNvPr>
          <p:cNvSpPr/>
          <p:nvPr/>
        </p:nvSpPr>
        <p:spPr>
          <a:xfrm>
            <a:off x="7570119" y="46397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3642FE3B-7F1C-44E0-AF09-F3A74EB7F90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0363084"/>
                  </p:ext>
                </p:extLst>
              </p:nvPr>
            </p:nvGraphicFramePr>
            <p:xfrm>
              <a:off x="8799134" y="4069037"/>
              <a:ext cx="3048000" cy="1714500"/>
            </p:xfrm>
            <a:graphic>
              <a:graphicData uri="http://schemas.microsoft.com/office/powerpoint/2016/slidezoom">
                <pslz:sldZm>
                  <pslz:sldZmObj sldId="768" cId="1468179346">
                    <pslz:zmPr id="{8D6A6177-CDE3-4DF9-8FC7-C9CFFCD6A27B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3642FE3B-7F1C-44E0-AF09-F3A74EB7F9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99134" y="406903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320C79B8-F224-4DB4-9336-C676F47B2EB9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45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2" grpId="0"/>
      <p:bldP spid="43" grpId="0"/>
      <p:bldP spid="44" grpId="0"/>
      <p:bldP spid="47" grpId="0" animBg="1"/>
      <p:bldP spid="48" grpId="0" animBg="1"/>
      <p:bldP spid="49" grpId="0" animBg="1"/>
      <p:bldP spid="50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A136E445-E0E6-423D-897E-1083CB68F2D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48648" y="2556057"/>
              <a:ext cx="3048000" cy="1714500"/>
            </p:xfrm>
            <a:graphic>
              <a:graphicData uri="http://schemas.microsoft.com/office/powerpoint/2016/slidezoom">
                <pslz:sldZm>
                  <pslz:sldZmObj sldId="747" cId="1334003647">
                    <pslz:zmPr id="{DC19D0D6-475A-4C54-B9FC-8E8E6774EF1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136E445-E0E6-423D-897E-1083CB68F2D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8648" y="255605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8179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pic>
        <p:nvPicPr>
          <p:cNvPr id="2050" name="Picture 2" descr="눈금자, 형상, 수학, 무승부, 학교">
            <a:extLst>
              <a:ext uri="{FF2B5EF4-FFF2-40B4-BE49-F238E27FC236}">
                <a16:creationId xmlns:a16="http://schemas.microsoft.com/office/drawing/2014/main" id="{65636EDF-D3ED-47FA-AF33-1C565E2E3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940895"/>
            <a:ext cx="9376611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눈금자, 형상, 수학, 무승부, 학교">
            <a:extLst>
              <a:ext uri="{FF2B5EF4-FFF2-40B4-BE49-F238E27FC236}">
                <a16:creationId xmlns:a16="http://schemas.microsoft.com/office/drawing/2014/main" id="{B2116E4C-02AA-41BE-94B6-03D1A02E1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14"/>
          <a:stretch/>
        </p:blipFill>
        <p:spPr bwMode="auto">
          <a:xfrm>
            <a:off x="1524000" y="67472"/>
            <a:ext cx="1557020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2614884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ㄱ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909216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3046951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ㄹ</a:t>
            </a:r>
            <a:endParaRPr lang="en-US" sz="9600" dirty="0"/>
          </a:p>
        </p:txBody>
      </p:sp>
      <p:sp>
        <p:nvSpPr>
          <p:cNvPr id="7" name="Star: 32 Points 6">
            <a:extLst>
              <a:ext uri="{FF2B5EF4-FFF2-40B4-BE49-F238E27FC236}">
                <a16:creationId xmlns:a16="http://schemas.microsoft.com/office/drawing/2014/main" id="{04DE6596-DD30-455E-8B35-91754216788E}"/>
              </a:ext>
            </a:extLst>
          </p:cNvPr>
          <p:cNvSpPr/>
          <p:nvPr/>
        </p:nvSpPr>
        <p:spPr>
          <a:xfrm rot="1796595">
            <a:off x="7600516" y="319861"/>
            <a:ext cx="3140242" cy="1930400"/>
          </a:xfrm>
          <a:prstGeom prst="star32">
            <a:avLst/>
          </a:prstGeom>
          <a:gradFill flip="none" rotWithShape="1">
            <a:gsLst>
              <a:gs pos="0">
                <a:schemeClr val="accent4"/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 w="66675">
            <a:solidFill>
              <a:srgbClr val="FFC0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</a:rPr>
              <a:t>long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4866317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197857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7303190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7218968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912F10-1924-4CC4-BA6F-62ADAF479AFC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Gil-</a:t>
            </a:r>
            <a:r>
              <a:rPr lang="en-US" sz="6000" dirty="0" err="1">
                <a:solidFill>
                  <a:srgbClr val="0070C0"/>
                </a:solidFill>
              </a:rPr>
              <a:t>eo</a:t>
            </a:r>
            <a:r>
              <a:rPr lang="en-US" sz="6000" dirty="0">
                <a:solidFill>
                  <a:srgbClr val="0070C0"/>
                </a:solidFill>
              </a:rPr>
              <a:t>-</a:t>
            </a:r>
            <a:r>
              <a:rPr lang="en-US" sz="6000" dirty="0" err="1">
                <a:solidFill>
                  <a:srgbClr val="0070C0"/>
                </a:solidFill>
              </a:rPr>
              <a:t>yo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AC3B23-396D-44E5-A120-B9547676E4D6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Gi-</a:t>
            </a:r>
            <a:r>
              <a:rPr lang="en-US" sz="6000" dirty="0" err="1">
                <a:solidFill>
                  <a:schemeClr val="bg1"/>
                </a:solidFill>
              </a:rPr>
              <a:t>leo</a:t>
            </a:r>
            <a:r>
              <a:rPr lang="en-US" sz="6000" dirty="0">
                <a:solidFill>
                  <a:schemeClr val="bg1"/>
                </a:solidFill>
              </a:rPr>
              <a:t>-</a:t>
            </a:r>
            <a:r>
              <a:rPr lang="en-US" sz="6000" dirty="0" err="1">
                <a:solidFill>
                  <a:schemeClr val="bg1"/>
                </a:solidFill>
              </a:rPr>
              <a:t>yo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E5D4EF-F9BD-4D72-9A32-F0A20233CE2B}"/>
              </a:ext>
            </a:extLst>
          </p:cNvPr>
          <p:cNvSpPr txBox="1"/>
          <p:nvPr/>
        </p:nvSpPr>
        <p:spPr>
          <a:xfrm>
            <a:off x="1373147" y="4334330"/>
            <a:ext cx="3709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How to pronounce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2" name="Slide Zoom 21">
                <a:extLst>
                  <a:ext uri="{FF2B5EF4-FFF2-40B4-BE49-F238E27FC236}">
                    <a16:creationId xmlns:a16="http://schemas.microsoft.com/office/drawing/2014/main" id="{B7F50AFF-6D9F-49ED-9B48-C1C0ED3D0E9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144000" y="5143500"/>
              <a:ext cx="3048000" cy="1714500"/>
            </p:xfrm>
            <a:graphic>
              <a:graphicData uri="http://schemas.microsoft.com/office/powerpoint/2016/slidezoom">
                <pslz:sldZm>
                  <pslz:sldZmObj sldId="748" cId="4238364309">
                    <pslz:zmPr id="{A28D8F84-CF2A-436A-A042-2FCCBC5E3F87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2" name="Slide Zoom 2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B7F50AFF-6D9F-49ED-9B48-C1C0ED3D0E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44000" y="51435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4758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7" grpId="0" animBg="1"/>
      <p:bldP spid="7" grpId="1" animBg="1"/>
      <p:bldP spid="14" grpId="0" animBg="1"/>
      <p:bldP spid="15" grpId="0" animBg="1"/>
      <p:bldP spid="16" grpId="0" animBg="1"/>
      <p:bldP spid="17" grpId="0" animBg="1"/>
      <p:bldP spid="13" grpId="0" animBg="1"/>
      <p:bldP spid="13" grpId="1" animBg="1"/>
      <p:bldP spid="13" grpId="2" animBg="1"/>
      <p:bldP spid="19" grpId="0" animBg="1"/>
      <p:bldP spid="19" grpId="1" animBg="1"/>
      <p:bldP spid="20" grpId="0"/>
      <p:bldP spid="20" grpId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1804664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ㄱ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098996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2236731" y="3376685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ㄹ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5209652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428851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8651849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8567627" y="3107054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7FF39-3314-4D61-A0AE-587B168BB3C4}"/>
              </a:ext>
            </a:extLst>
          </p:cNvPr>
          <p:cNvSpPr txBox="1"/>
          <p:nvPr/>
        </p:nvSpPr>
        <p:spPr>
          <a:xfrm>
            <a:off x="1819169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받침은 바로 뒤에 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ㅇ＂이 들어간 글자가 오면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B6D34-9DB3-4197-8440-6EEA38B28CE1}"/>
              </a:ext>
            </a:extLst>
          </p:cNvPr>
          <p:cNvSpPr txBox="1"/>
          <p:nvPr/>
        </p:nvSpPr>
        <p:spPr>
          <a:xfrm>
            <a:off x="2582110" y="709156"/>
            <a:ext cx="6721448" cy="707886"/>
          </a:xfrm>
          <a:prstGeom prst="rect">
            <a:avLst/>
          </a:prstGeom>
          <a:gradFill flip="none" rotWithShape="1">
            <a:gsLst>
              <a:gs pos="0">
                <a:srgbClr val="F8F200"/>
              </a:gs>
              <a:gs pos="61000">
                <a:srgbClr val="FFFFCC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glow rad="838200">
              <a:schemeClr val="accent1">
                <a:satMod val="175000"/>
                <a:alpha val="13000"/>
              </a:schemeClr>
            </a:glow>
            <a:outerShdw blurRad="50800" dist="1498600" dir="5400000" algn="ctr" rotWithShape="0">
              <a:srgbClr val="000000">
                <a:alpha val="0"/>
              </a:srgb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to pronounce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893202-D9B2-4B75-B025-27F19DB78EDF}"/>
              </a:ext>
            </a:extLst>
          </p:cNvPr>
          <p:cNvSpPr txBox="1"/>
          <p:nvPr/>
        </p:nvSpPr>
        <p:spPr>
          <a:xfrm>
            <a:off x="5209652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그대로 잡혀가요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그래서 발음도 연결해서 해요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E28F3-8D99-4D60-AC64-2FBCCB2672C7}"/>
              </a:ext>
            </a:extLst>
          </p:cNvPr>
          <p:cNvSpPr/>
          <p:nvPr/>
        </p:nvSpPr>
        <p:spPr>
          <a:xfrm>
            <a:off x="1719351" y="1937952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gil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8B181A-EA6B-43B9-B0B3-CBFD1FC270F4}"/>
              </a:ext>
            </a:extLst>
          </p:cNvPr>
          <p:cNvSpPr/>
          <p:nvPr/>
        </p:nvSpPr>
        <p:spPr>
          <a:xfrm>
            <a:off x="4977063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69F448-2C32-4235-91A7-CC8324C5BD54}"/>
              </a:ext>
            </a:extLst>
          </p:cNvPr>
          <p:cNvSpPr/>
          <p:nvPr/>
        </p:nvSpPr>
        <p:spPr>
          <a:xfrm>
            <a:off x="8065244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yo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129D5-DCEB-4F2A-9648-D43291DCA8A7}"/>
              </a:ext>
            </a:extLst>
          </p:cNvPr>
          <p:cNvSpPr/>
          <p:nvPr/>
        </p:nvSpPr>
        <p:spPr>
          <a:xfrm>
            <a:off x="1719350" y="1948329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gi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3464E-C97A-4A0B-A150-9CFFD2561F0A}"/>
              </a:ext>
            </a:extLst>
          </p:cNvPr>
          <p:cNvSpPr/>
          <p:nvPr/>
        </p:nvSpPr>
        <p:spPr>
          <a:xfrm>
            <a:off x="4977063" y="19246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 eo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72272-6609-47B7-A975-E3CC1860A81C}"/>
              </a:ext>
            </a:extLst>
          </p:cNvPr>
          <p:cNvSpPr/>
          <p:nvPr/>
        </p:nvSpPr>
        <p:spPr>
          <a:xfrm>
            <a:off x="8065244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yo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CC0D08B-3EFA-4E5A-8E9A-CCBA3A46D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8921" y="2600580"/>
            <a:ext cx="2476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39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3243 -0.175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77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0.15299 0.0020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3" y="93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8" grpId="0"/>
      <p:bldP spid="21" grpId="0" animBg="1"/>
      <p:bldP spid="22" grpId="0"/>
      <p:bldP spid="10" grpId="0" animBg="1"/>
      <p:bldP spid="10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2400" dirty="0"/>
              <a:t>도움</a:t>
            </a:r>
            <a:endParaRPr lang="en-US" altLang="ko-KR" sz="2400" dirty="0"/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https://www.youtube.com/watch?v=7FrNmKKhfwM&amp;t=2s</a:t>
            </a:r>
            <a:endParaRPr lang="en-US" sz="24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https://www.youtube.com/watch?v=Hf8PSAa0kxQ</a:t>
            </a:r>
            <a:endParaRPr lang="en-US" sz="24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https://www.youtube.com/watch?v=doFWfeJjoNY&amp;t=121s</a:t>
            </a:r>
            <a:endParaRPr lang="en-US" sz="2400" dirty="0">
              <a:solidFill>
                <a:schemeClr val="bg1"/>
              </a:solidFill>
            </a:endParaRP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https://www.youtube.com/watch?v=LO7Qb5w0yQQ&amp;t=199s</a:t>
            </a:r>
            <a:endParaRPr lang="en-US" sz="24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>
                <a:solidFill>
                  <a:schemeClr val="accent1"/>
                </a:solidFill>
              </a:rPr>
              <a:t>Quizlet</a:t>
            </a:r>
            <a:r>
              <a:rPr lang="ko-KR" altLang="en-US" sz="3600" b="1">
                <a:solidFill>
                  <a:schemeClr val="accent1"/>
                </a:solidFill>
              </a:rPr>
              <a:t>으로 자음 </a:t>
            </a:r>
            <a:r>
              <a:rPr lang="en-US" altLang="ko-KR" sz="3600" b="1">
                <a:solidFill>
                  <a:schemeClr val="accent1"/>
                </a:solidFill>
              </a:rPr>
              <a:t>“</a:t>
            </a:r>
            <a:r>
              <a:rPr lang="ko-KR" altLang="en-US" sz="3600" b="1">
                <a:solidFill>
                  <a:schemeClr val="accent1"/>
                </a:solidFill>
              </a:rPr>
              <a:t>ㅅ</a:t>
            </a:r>
            <a:r>
              <a:rPr lang="en-US" altLang="ko-KR" sz="3600" b="1">
                <a:solidFill>
                  <a:schemeClr val="accent1"/>
                </a:solidFill>
              </a:rPr>
              <a:t>”</a:t>
            </a:r>
            <a:r>
              <a:rPr lang="ko-KR" altLang="en-US" sz="3600" b="1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575063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ㅅ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19039-5E5D-4348-84FE-26329D6B1130}"/>
              </a:ext>
            </a:extLst>
          </p:cNvPr>
          <p:cNvSpPr txBox="1"/>
          <p:nvPr/>
        </p:nvSpPr>
        <p:spPr>
          <a:xfrm>
            <a:off x="8791074" y="25185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5050"/>
                </a:solidFill>
              </a:rPr>
              <a:t>Ctrl+click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F3880-F04F-4F65-946A-484363F7943F}"/>
              </a:ext>
            </a:extLst>
          </p:cNvPr>
          <p:cNvSpPr txBox="1"/>
          <p:nvPr/>
        </p:nvSpPr>
        <p:spPr>
          <a:xfrm>
            <a:off x="8791074" y="299787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5050"/>
                </a:solidFill>
              </a:rPr>
              <a:t>Ctrl+click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A8F195-4C18-4C1D-9CBC-59C4E62BEA56}"/>
              </a:ext>
            </a:extLst>
          </p:cNvPr>
          <p:cNvSpPr/>
          <p:nvPr/>
        </p:nvSpPr>
        <p:spPr>
          <a:xfrm>
            <a:off x="802104" y="4244228"/>
            <a:ext cx="10570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https://quizizz.com/admin/quiz/5ec07797966ed8001e5b4389/unit-%EC%9E%90%EC%9D%8C-%E3%85%85-%EC%9D%B4-%EB%93%A4%EC%96%B4%EA%B0%84-%EA%B8%80%EC%9E%90%EB%A5%BC-%EB%B0%B0%EC%9B%8C%EC%9A%94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BF6DBC-1C64-49EF-A1E5-D4DBBCAA89FB}"/>
              </a:ext>
            </a:extLst>
          </p:cNvPr>
          <p:cNvSpPr/>
          <p:nvPr/>
        </p:nvSpPr>
        <p:spPr>
          <a:xfrm>
            <a:off x="802104" y="1694502"/>
            <a:ext cx="107231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https://quizlet.com/508339104/unit-8_%EC%9E%90%EC%9D%8C-%E3%85%85%EC%9D%B4-%EB%93%A4%EC%96%B4%EA%B0%84-%EA%B8%80%EC%9E%90%EB%A5%BC-%EB%B0%B0%EC%9B%8C%EC%9A%94-flash-cards/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6426</TotalTime>
  <Words>3418</Words>
  <Application>Microsoft Office PowerPoint</Application>
  <PresentationFormat>Widescreen</PresentationFormat>
  <Paragraphs>1381</Paragraphs>
  <Slides>99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09" baseType="lpstr">
      <vt:lpstr>1HoonDdukbokki R</vt:lpstr>
      <vt:lpstr>KoPubDotum Bold</vt:lpstr>
      <vt:lpstr>경기천년제목M Medium</vt:lpstr>
      <vt:lpstr>경기천년제목OTF Medium</vt:lpstr>
      <vt:lpstr>맑은 고딕</vt:lpstr>
      <vt:lpstr>헤움햇살162</vt:lpstr>
      <vt:lpstr>Arial</vt:lpstr>
      <vt:lpstr>Calibri</vt:lpstr>
      <vt:lpstr>Calibri Light</vt:lpstr>
      <vt:lpstr>Office Theme</vt:lpstr>
      <vt:lpstr>    고학년을 위한 한국어 기초    Unit 8_자음 “ㅅ”이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somee whang</dc:creator>
  <cp:lastModifiedBy>Hyunkyu Yi</cp:lastModifiedBy>
  <cp:revision>243</cp:revision>
  <dcterms:created xsi:type="dcterms:W3CDTF">2020-05-08T06:45:51Z</dcterms:created>
  <dcterms:modified xsi:type="dcterms:W3CDTF">2020-06-27T04:33:18Z</dcterms:modified>
</cp:coreProperties>
</file>